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4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0"/>
  </p:notesMasterIdLst>
  <p:sldIdLst>
    <p:sldId id="1203" r:id="rId2"/>
    <p:sldId id="1204" r:id="rId3"/>
    <p:sldId id="1098" r:id="rId4"/>
    <p:sldId id="882" r:id="rId5"/>
    <p:sldId id="262" r:id="rId6"/>
    <p:sldId id="883" r:id="rId7"/>
    <p:sldId id="884" r:id="rId8"/>
    <p:sldId id="885" r:id="rId9"/>
    <p:sldId id="272" r:id="rId10"/>
    <p:sldId id="886" r:id="rId11"/>
    <p:sldId id="887" r:id="rId12"/>
    <p:sldId id="888" r:id="rId13"/>
    <p:sldId id="889" r:id="rId14"/>
    <p:sldId id="890" r:id="rId15"/>
    <p:sldId id="270" r:id="rId16"/>
    <p:sldId id="271" r:id="rId17"/>
    <p:sldId id="273" r:id="rId18"/>
    <p:sldId id="274" r:id="rId19"/>
    <p:sldId id="275" r:id="rId20"/>
    <p:sldId id="1099" r:id="rId21"/>
    <p:sldId id="276" r:id="rId22"/>
    <p:sldId id="277" r:id="rId23"/>
    <p:sldId id="280" r:id="rId24"/>
    <p:sldId id="281" r:id="rId25"/>
    <p:sldId id="891" r:id="rId26"/>
    <p:sldId id="283" r:id="rId27"/>
    <p:sldId id="284" r:id="rId28"/>
    <p:sldId id="285" r:id="rId29"/>
    <p:sldId id="286" r:id="rId30"/>
    <p:sldId id="279" r:id="rId31"/>
    <p:sldId id="288" r:id="rId32"/>
    <p:sldId id="287" r:id="rId33"/>
    <p:sldId id="289" r:id="rId34"/>
    <p:sldId id="290" r:id="rId35"/>
    <p:sldId id="291" r:id="rId36"/>
    <p:sldId id="292" r:id="rId37"/>
    <p:sldId id="1100" r:id="rId38"/>
    <p:sldId id="294" r:id="rId39"/>
    <p:sldId id="296" r:id="rId40"/>
    <p:sldId id="297" r:id="rId41"/>
    <p:sldId id="1101" r:id="rId42"/>
    <p:sldId id="298" r:id="rId43"/>
    <p:sldId id="880" r:id="rId44"/>
    <p:sldId id="881" r:id="rId45"/>
    <p:sldId id="898" r:id="rId46"/>
    <p:sldId id="899" r:id="rId47"/>
    <p:sldId id="900" r:id="rId48"/>
    <p:sldId id="901" r:id="rId49"/>
    <p:sldId id="902" r:id="rId50"/>
    <p:sldId id="903" r:id="rId51"/>
    <p:sldId id="307" r:id="rId52"/>
    <p:sldId id="904" r:id="rId53"/>
    <p:sldId id="910" r:id="rId54"/>
    <p:sldId id="346" r:id="rId55"/>
    <p:sldId id="1102" r:id="rId56"/>
    <p:sldId id="911" r:id="rId57"/>
    <p:sldId id="912" r:id="rId58"/>
    <p:sldId id="913" r:id="rId59"/>
    <p:sldId id="1103" r:id="rId60"/>
    <p:sldId id="915" r:id="rId61"/>
    <p:sldId id="1104" r:id="rId62"/>
    <p:sldId id="916" r:id="rId63"/>
    <p:sldId id="917" r:id="rId64"/>
    <p:sldId id="918" r:id="rId65"/>
    <p:sldId id="919" r:id="rId66"/>
    <p:sldId id="920" r:id="rId67"/>
    <p:sldId id="365" r:id="rId68"/>
    <p:sldId id="364" r:id="rId69"/>
    <p:sldId id="366" r:id="rId70"/>
    <p:sldId id="358" r:id="rId71"/>
    <p:sldId id="1105" r:id="rId72"/>
    <p:sldId id="1106" r:id="rId73"/>
    <p:sldId id="367" r:id="rId74"/>
    <p:sldId id="369" r:id="rId75"/>
    <p:sldId id="370" r:id="rId76"/>
    <p:sldId id="371" r:id="rId77"/>
    <p:sldId id="372" r:id="rId78"/>
    <p:sldId id="373" r:id="rId79"/>
    <p:sldId id="375" r:id="rId80"/>
    <p:sldId id="1205" r:id="rId81"/>
    <p:sldId id="1206" r:id="rId82"/>
    <p:sldId id="1069" r:id="rId83"/>
    <p:sldId id="1070" r:id="rId84"/>
    <p:sldId id="561" r:id="rId85"/>
    <p:sldId id="562" r:id="rId86"/>
    <p:sldId id="565" r:id="rId87"/>
    <p:sldId id="563" r:id="rId88"/>
    <p:sldId id="564" r:id="rId89"/>
    <p:sldId id="1033" r:id="rId90"/>
    <p:sldId id="1207" r:id="rId91"/>
    <p:sldId id="1208" r:id="rId92"/>
    <p:sldId id="1209" r:id="rId93"/>
    <p:sldId id="1210" r:id="rId94"/>
    <p:sldId id="1211" r:id="rId95"/>
    <p:sldId id="1107" r:id="rId96"/>
    <p:sldId id="376" r:id="rId97"/>
    <p:sldId id="1108" r:id="rId98"/>
    <p:sldId id="1109" r:id="rId99"/>
    <p:sldId id="513" r:id="rId100"/>
    <p:sldId id="1110" r:id="rId101"/>
    <p:sldId id="1111" r:id="rId102"/>
    <p:sldId id="1112" r:id="rId103"/>
    <p:sldId id="1113" r:id="rId104"/>
    <p:sldId id="518" r:id="rId105"/>
    <p:sldId id="1114" r:id="rId106"/>
    <p:sldId id="1115" r:id="rId107"/>
    <p:sldId id="521" r:id="rId108"/>
    <p:sldId id="522" r:id="rId109"/>
    <p:sldId id="1116" r:id="rId110"/>
    <p:sldId id="1117" r:id="rId111"/>
    <p:sldId id="1118" r:id="rId112"/>
    <p:sldId id="1131" r:id="rId113"/>
    <p:sldId id="1132" r:id="rId114"/>
    <p:sldId id="1133" r:id="rId115"/>
    <p:sldId id="530" r:id="rId116"/>
    <p:sldId id="1134" r:id="rId117"/>
    <p:sldId id="531" r:id="rId118"/>
    <p:sldId id="532" r:id="rId119"/>
    <p:sldId id="1135" r:id="rId120"/>
    <p:sldId id="1136" r:id="rId121"/>
    <p:sldId id="278" r:id="rId122"/>
    <p:sldId id="1137" r:id="rId123"/>
    <p:sldId id="1138" r:id="rId124"/>
    <p:sldId id="1139" r:id="rId125"/>
    <p:sldId id="1140" r:id="rId126"/>
    <p:sldId id="1141" r:id="rId127"/>
    <p:sldId id="1142" r:id="rId128"/>
    <p:sldId id="1143" r:id="rId129"/>
    <p:sldId id="1144" r:id="rId130"/>
    <p:sldId id="1145" r:id="rId131"/>
    <p:sldId id="1146" r:id="rId132"/>
    <p:sldId id="1147" r:id="rId133"/>
    <p:sldId id="1148" r:id="rId134"/>
    <p:sldId id="1149" r:id="rId135"/>
    <p:sldId id="1151" r:id="rId136"/>
    <p:sldId id="1152" r:id="rId137"/>
    <p:sldId id="1153" r:id="rId138"/>
    <p:sldId id="1154" r:id="rId139"/>
    <p:sldId id="1155" r:id="rId140"/>
    <p:sldId id="1156" r:id="rId141"/>
    <p:sldId id="312" r:id="rId142"/>
    <p:sldId id="313" r:id="rId143"/>
    <p:sldId id="1216" r:id="rId144"/>
    <p:sldId id="1217" r:id="rId145"/>
    <p:sldId id="1218" r:id="rId146"/>
    <p:sldId id="426" r:id="rId147"/>
    <p:sldId id="427" r:id="rId148"/>
    <p:sldId id="428" r:id="rId149"/>
    <p:sldId id="430" r:id="rId150"/>
    <p:sldId id="440" r:id="rId151"/>
    <p:sldId id="442" r:id="rId152"/>
    <p:sldId id="446" r:id="rId153"/>
    <p:sldId id="443" r:id="rId154"/>
    <p:sldId id="445" r:id="rId155"/>
    <p:sldId id="429" r:id="rId156"/>
    <p:sldId id="441" r:id="rId157"/>
    <p:sldId id="438" r:id="rId158"/>
    <p:sldId id="444" r:id="rId15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61"/>
    </p:embeddedFont>
    <p:embeddedFont>
      <p:font typeface="Dosis" pitchFamily="2" charset="0"/>
      <p:regular r:id="rId162"/>
      <p:bold r:id="rId163"/>
    </p:embeddedFont>
    <p:embeddedFont>
      <p:font typeface="Petrona" panose="020B0604020202020204" charset="0"/>
      <p:regular r:id="rId164"/>
      <p:bold r:id="rId165"/>
      <p:italic r:id="rId166"/>
      <p:boldItalic r:id="rId1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2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1.fntdata"/><Relationship Id="rId16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4.fntdata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5892d26c-5f95-416c-8df4-e1895e5f42e4" providerId="ADAL" clId="{20EF5905-C489-4AF6-AE2C-C2DCD5B25DDB}"/>
    <pc:docChg chg="delSld">
      <pc:chgData name="David Quigley" userId="5892d26c-5f95-416c-8df4-e1895e5f42e4" providerId="ADAL" clId="{20EF5905-C489-4AF6-AE2C-C2DCD5B25DDB}" dt="2023-03-06T21:50:45.477" v="1" actId="47"/>
      <pc:docMkLst>
        <pc:docMk/>
      </pc:docMkLst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280034138" sldId="41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5343470" sldId="41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882723581" sldId="41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169433395" sldId="42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261878603" sldId="422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3690670685" sldId="42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958599132" sldId="42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405509737" sldId="42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412765658" sldId="43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242252003" sldId="43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547685849" sldId="43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532025754" sldId="43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743542039" sldId="43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187346288" sldId="43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518118561" sldId="43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24887836" sldId="43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787693835" sldId="44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952778153" sldId="44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580481140" sldId="44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234213894" sldId="45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646334974" sldId="45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068636505" sldId="45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466088339" sldId="45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32867595" sldId="45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942372986" sldId="45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498733490" sldId="45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989727515" sldId="45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808497818" sldId="45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852622661" sldId="45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939668355" sldId="46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31829435" sldId="46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115687268" sldId="46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43265150" sldId="46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744957999" sldId="46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82463042" sldId="47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60476818" sldId="47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197369536" sldId="47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70504084" sldId="47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048982080" sldId="47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654479603" sldId="47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571789167" sldId="48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954888051" sldId="48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073164793" sldId="48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777965086" sldId="48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591424563" sldId="48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230151713" sldId="48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573081729" sldId="48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220415774" sldId="48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513430402" sldId="48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967246168" sldId="49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823772902" sldId="49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182388114" sldId="49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539451854" sldId="49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991617187" sldId="49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39244649" sldId="49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783886704" sldId="49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69920719" sldId="50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45570869" sldId="50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782111764" sldId="50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44271361" sldId="50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697327146" sldId="50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808275657" sldId="50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695706635" sldId="50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59619130" sldId="51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246446941" sldId="53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515656866" sldId="55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197701404" sldId="55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498874148" sldId="55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289178947" sldId="56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55907484" sldId="56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7001982" sldId="56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581438787" sldId="56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199685762" sldId="56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068430889" sldId="57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543066341" sldId="57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514913645" sldId="57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360589867" sldId="57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502107980" sldId="57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775283626" sldId="57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169945485" sldId="57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772000862" sldId="57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3610490" sldId="57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044238121" sldId="57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143121868" sldId="58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141993779" sldId="58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225640017" sldId="58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502627389" sldId="58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30427121" sldId="58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54110686" sldId="58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334967872" sldId="58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986289919" sldId="58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79438207" sldId="59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391424940" sldId="59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175773182" sldId="59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940264827" sldId="59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097864188" sldId="59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217430478" sldId="59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821516347" sldId="59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773573123" sldId="59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616699222" sldId="59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756006867" sldId="60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332162264" sldId="60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950435562" sldId="60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057818493" sldId="64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603584274" sldId="64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060845867" sldId="693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230277372" sldId="798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053059224" sldId="79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746128698" sldId="93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957987272" sldId="93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209753158" sldId="93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207584198" sldId="93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036490704" sldId="93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68373717" sldId="93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292916928" sldId="94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904235366" sldId="94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466543249" sldId="94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748211542" sldId="94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907381878" sldId="94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299769914" sldId="94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922188870" sldId="94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188465363" sldId="94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177399254" sldId="94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644002317" sldId="95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74478214" sldId="95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136944403" sldId="95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553025049" sldId="95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835376336" sldId="95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52462714" sldId="95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514448753" sldId="95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056025527" sldId="95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826769050" sldId="95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294608010" sldId="95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926982871" sldId="96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028606881" sldId="96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819096478" sldId="96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042554640" sldId="96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511182020" sldId="96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476776830" sldId="96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176607846" sldId="96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435334785" sldId="96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911960299" sldId="96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198074161" sldId="96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899961771" sldId="97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282108006" sldId="97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801446940" sldId="97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083044150" sldId="97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977327993" sldId="97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564860544" sldId="97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837859227" sldId="97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164206599" sldId="97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898701659" sldId="97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627189466" sldId="97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718130983" sldId="98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122411695" sldId="98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181758071" sldId="98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755088872" sldId="98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160618609" sldId="98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112902478" sldId="99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575175900" sldId="99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715012934" sldId="99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022367713" sldId="100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37931579" sldId="100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150502741" sldId="100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946991160" sldId="100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700195188" sldId="1053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3713603521" sldId="1075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819531879" sldId="107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150975690" sldId="107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015749531" sldId="108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4151649166" sldId="1081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221867503" sldId="108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746080966" sldId="1124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415506251" sldId="1169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492764724" sldId="1170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4224452121" sldId="1171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3439262544" sldId="1172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3227607143" sldId="1173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134875630" sldId="1174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434694093" sldId="1175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733740305" sldId="1176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2022046982" sldId="1177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399377619" sldId="1178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3197397963" sldId="1179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2689107302" sldId="1180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2293187996" sldId="1181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853812238" sldId="1182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503518295" sldId="1183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581653058" sldId="1184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2663667764" sldId="1185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606753514" sldId="1186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4246284084" sldId="1187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3675462393" sldId="1188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2931628021" sldId="1189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2743731679" sldId="1190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3953411188" sldId="1191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4263878286" sldId="1192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69887243" sldId="1193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3075353932" sldId="1194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2841864114" sldId="1195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649518442" sldId="1196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987328690" sldId="1197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2101162520" sldId="1198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00554789" sldId="1199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327712101" sldId="1200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2447880086" sldId="1201"/>
        </pc:sldMkLst>
      </pc:sldChg>
      <pc:sldChg chg="del">
        <pc:chgData name="David Quigley" userId="5892d26c-5f95-416c-8df4-e1895e5f42e4" providerId="ADAL" clId="{20EF5905-C489-4AF6-AE2C-C2DCD5B25DDB}" dt="2023-03-06T21:50:01.830" v="0" actId="47"/>
        <pc:sldMkLst>
          <pc:docMk/>
          <pc:sldMk cId="1547860652" sldId="120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539267779" sldId="1212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948275291" sldId="1213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495750400" sldId="1214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285650973" sldId="121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860884939" sldId="1219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544431140" sldId="1220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1112605397" sldId="1225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3917794633" sldId="1226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504213175" sldId="1227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972770694" sldId="1228"/>
        </pc:sldMkLst>
      </pc:sldChg>
      <pc:sldChg chg="del">
        <pc:chgData name="David Quigley" userId="5892d26c-5f95-416c-8df4-e1895e5f42e4" providerId="ADAL" clId="{20EF5905-C489-4AF6-AE2C-C2DCD5B25DDB}" dt="2023-03-06T21:50:45.477" v="1" actId="47"/>
        <pc:sldMkLst>
          <pc:docMk/>
          <pc:sldMk cId="2142108886" sldId="1229"/>
        </pc:sldMkLst>
      </pc:sldChg>
      <pc:sldMasterChg chg="delSldLayout">
        <pc:chgData name="David Quigley" userId="5892d26c-5f95-416c-8df4-e1895e5f42e4" providerId="ADAL" clId="{20EF5905-C489-4AF6-AE2C-C2DCD5B25DDB}" dt="2023-03-06T21:50:01.830" v="0" actId="47"/>
        <pc:sldMasterMkLst>
          <pc:docMk/>
          <pc:sldMasterMk cId="0" sldId="2147483659"/>
        </pc:sldMasterMkLst>
        <pc:sldLayoutChg chg="del">
          <pc:chgData name="David Quigley" userId="5892d26c-5f95-416c-8df4-e1895e5f42e4" providerId="ADAL" clId="{20EF5905-C489-4AF6-AE2C-C2DCD5B25DDB}" dt="2023-03-06T21:50:01.830" v="0" actId="47"/>
          <pc:sldLayoutMkLst>
            <pc:docMk/>
            <pc:sldMasterMk cId="0" sldId="2147483659"/>
            <pc:sldLayoutMk cId="0" sldId="2147483652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16:58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10097 9040 22463 0,'7'14'1984'0,"4"2"-1584"0,-4 0-400 0,0 2 0 16,0 0 2736-16,0 1 464 0,0 1 80 0,0 1 32 15,-2 3-2128-15,1 2-416 0,1 5-96 0,-3 1-16 16,0 1-416-16,2 5-96 0,-2-5-16 0,3 3 0 16,0 2 112-16,-3-3 16 0,-1 1 0 0,1-4 0 15,-1-2-80-15,-2-3-16 0,2-2 0 0,0-4 0 0,1-2-160 0,0-6 0 16,-1-1 144-16,-3-12-144 0,0 0 448 0,0 0 0 15,11 2 16-15,-4-4 0 0,0-5 720 0,0-5 144 0,1-4 16 0,-1-4 16 16,-1-6-624-16,-1-1-128 0,1-5-32 0,1-3 0 16,-3-5-576-16,-1-2 0 15,1-1 0-15,0-3 0 16,-1-4-544-16,1-3-32 0,-1 3 0 0,-2-1 0 16,2 1-512-16,0 6-128 0,1 3 0 0,3 9-16 0,0 2 672 0,0 7 144 15,1 7 32-15,2 4 0 0,-1 5 784 0,0 6 176 16,2 1 16-16,3 8 16 0,0 6-160 0,0 10-48 0,4 8 0 0,1 8 0 15,1 6-400-15,1 9 0 0,4 8 0 0,1 5 0 16,-1 3 0-16,0 3 336 0,0-3-32 0,0-3-16 16,0-2 160-16,-4-4 16 0,-3-4 16 0,0-8 0 15,-1-4-352-15,-3-6-128 0,-2-5 0 0,0-7 0 16,-3-9 288-16,1-2-32 0,-3-7-16 0,-1-2 0 16,-6-8 336-16,0 0 80 15,12-4 16-15,-4-9 0 0,2-2-400 0,1-10-80 0,1-4 0 0,0-10-16 16,1-7-176-16,-1-4-272 0,-1-3 64 0,3-5 16 15,4-8 48-15,-2-3 16 0,0-2 0 0,3 4 0 16,-4 6 128-16,4 8-208 0,0 8 80 0,0 12 128 0,8 8 128 16,2 7 128-16,4 7 48 0,5 4 0 15,1 4 112-15,4 8 32 0,-1 2 0 0,1 12 0 16,3 7-448-16,-1 13 0 0,4 10 0 0,-3 11 0 16,1 8 0-16,2 3 0 0,4 4 0 0,-3-4 0 15,0 1 0-15,-4-7 0 0,-3-2 0 0,-6-6 0 16,-1-7 0-16,-4-4 0 0,-1-10 0 0,-6-5 0 15,0-9 0-15,-4-6 0 0,-2-9 0 0,-2-9 0 16,1-8 0-16,-3-1 0 0,5-10 0 0,5-15 0 0,0 0 0 0,-11 5 0 16,0-8 0-16,4-4 0 15,-3-3 0-15,6-6 0 0,0-3 0 0,-3-7 0 16,0-7 192-16,-2-2-32 0,-4-5-16 0,0 8 0 16,-6 7-336-16,1 8-80 0,0 5-16 0,0 15 0 15,2 13 80-15,-4 8 16 0,4 6 0 0,-2 6 0 16,2 4 192-16,3 15 0 0,-4 8 0 0,2 12 0 15,4 7 0-15,-3 6 0 0,-3 8 0 0,5 4-14656 16,1 2-2992-16</inkml:trace>
  <inkml:trace contextRef="#ctx0" brushRef="#br0" timeOffset="584.37">11892 7381 30575 0,'11'8'1344'0,"-11"-8"304"0,7 7-1328 0,-7-7-320 0,0 0 0 0,7 10 0 0,-3 1 4464 15,-1 1 816-15,-1 1 160 0,0 6 48 0,-2 1-4720 0,5 3-928 16,-1 0-192-16,3 5-32 0,4 2 64 0,-1 4 0 15,1 4 16-15,3 4 0 0,2 1 304 0,0 6-160 32,5-2 160-32,-3 6-128 0,3-3 128 0,1 6-160 15,2 1 160-15,-3 0-160 0,1-2 160 0,-1-1 176 16,1-2-48-16,-1-2 0 0,-6-7 32 0,-1-1 0 0,0-2 0 0,-7-5 0 16,-3-6-160-16,2-6-144 15,-5-7 144-15,-5-2-21472 0</inkml:trace>
  <inkml:trace contextRef="#ctx0" brushRef="#br0" timeOffset="1252.27">11294 7962 53903 0,'28'-5'2384'0,"-15"3"496"0,3-2-2304 0,-2 1-448 0,0 3-128 0,4-2 0 0,0 0 0 0,7 2 192 16,1 0-64-16,6 2 0 0,4 3-352 0,6 2-64 15,1 4-16-15,179 12 0 32,-82-12-192-32,-71-6-32 0,-8-1-16 0,-1-1 0 15,-3-6-112-15,4-3-32 0,2-6 0 0,-4-2 0 16,-6-4-336-16,-3-3-64 0,-4-1 0 0,-4-3-16 15,-6-1-576-15,-4 0-112 0,-4 1-32 0,-6 3 0 16,-1 0 112-16,0 5 32 0,-3 2 0 0,0 5 0 0,0 3 512 0,-4 3 96 0,2 4 32 16,-2 0 0-16,0 4 464 0,-1 3 80 15,-3 0 32-15,1 0 0 16,1 4-1216-16,-4 3-240 0,2-4-64 0,-6 5 0 0,1 2-1616 16,0 0-336-16,-3-2-64 0,3 0-16 0,-3-1 2944 0,-2 0 592 0,0-14 112 0,-1 14 32 15,0 1 3600-15,-4-1 704 0,5-14 160 0,-2 14 32 16,-3-3 320-16,5-1 64 0,2 1 0 0,-2-11 16 15,0 0-1728-15,3 13-336 0,-3-13-80 16,0 17-16-16,0-17-1424 0,-10 16-272 0,-1 4-64 0,0-1-16 16,-3-1-496-16,0 2-128 0,0-1 0 0,-2 1 0 15,2-1 0-15,-1 0 0 0,3-1-176 0,-1-4 176 16,6-2-144-16,-3 1 144 0,3-2-128 0,-1-4 128 16,8-7 0-16,0 0 0 0,0 0 0 0,0 0-128 15,0 0 128-15,0 0 0 0,0 0 128 0,6 7-128 0,3 0 304 0,1-2-16 16,5 1 0-16,2 1 0 0,8 0-32 0,2 0-16 0,8-3 0 0,-1-1 0 15,3 1-32-15,2-4 0 0,0-4 0 16,-3-3 0-16,-1-3-208 0,-3-4-288 16,-3-4 64-16,-4-4 16 15,-2-10-560-15,-4-7-96 0,-6-6-32 0,-4-5 0 16,-4-2-96-16,-3-1-32 0,1-1 0 0,-6 5 0 0,-1 3 1360 0,-3 7 272 0,0 6 48 0,-7 5 16 16,0 3 48-16,-7 5 16 0,0 2 0 0,-5 7 0 15,-9 3-736-15,-5 5 0 0,-9 6 0 0,-1 4 0 0,-5 4-304 16,4 7 48-16,3-1 16 0,2 6-13136 15,6 4-2640-15</inkml:trace>
  <inkml:trace contextRef="#ctx0" brushRef="#br0" timeOffset="1817.89">14401 7788 49295 0,'0'0'2176'0,"0"0"464"0,-14-3-2112 0,-4 6-528 0,-3 0 0 0,-9 2 0 15,-4 8-208-15,-5 2-160 0,0 6-16 0,-3 7-16 16,2 6-96-16,1 3-16 16,10 2 0-16,1 0 0 0,4 2-1280 0,9-2-272 0,1-4-48 0,7-6-16 15,3-1 576 1,4-7 112-16,0-6 32 0,4-1 0 0,7-6 2752 0,2-1 544 0,2-1 112 0,3-2 32 0,6-3 160 0,-2-1 48 16,3-1 0-16,3 1 0 0,-3-4-1136 0,3-2-208 0,1-2-64 0,-4-6 0 15,3-1-576-15,-3-2-128 0,0-1-128 0,-4-7 176 16,2 0-176-16,-5-8-224 0,-2-1 48 0,-2-8 16 31,-7-6-464-31,-2-9-80 0,-5-7-32 0,-5-7 0 16,-2-4-432-16,-7-7-96 0,-6-3-16 0,-6 0 0 15,-1 2 640-15,-8-2 112 0,-3 2 16 0,-4 5 16 0,-5 0 848 0,1 2 160 0,0 7 48 0,7 5 0 16,3 6-176-16,3 8-48 0,6 7 0 0,6 7 0 0,3 5-128 0,4 9-16 16,2 4-16-16,6 8 0 0,6 10 80 0,0 0 0 15,0 0 16-15,2 11 0 0,5 10-128 0,6 11-16 16,6 10-128-16,11 9 192 0,9 8-192 0,7 6-192 15,5 5 48-15,1 3 0 16,2-1-16-16,-1 2 0 0,-3 1 0 0,-2 0 0 16,-2-1 160-16,0 0 144 0,0-4-16 0,0 1-128 15,-3-1 128-15,3-5-128 0,0-1 0 0,-6-1 0 16,-2-3 0-16,-5 1 160 0,-2-4-160 0,-4 1 128 16,-4-4-1232-16,-2-4-256 15,-1-5-48-15</inkml:trace>
  <inkml:trace contextRef="#ctx0" brushRef="#br0" timeOffset="2301.12">15611 7837 15599 0,'0'0'1392'0,"-5"-10"-1120"0,-2-4-272 0,-3 3 0 0,-7-3 6048 0,-2-1 1152 0,-6 2 224 0,-3 1 64 16,0-1-5952-16,-5 5-1168 15,-2-2-240-15,-4 3-128 0,-3 3 0 0,-1 4 0 16,-1 1 0-16,-2 5 128 0,3 1-128 0,0 1-208 16,4 3 48-16,0 3 16 0,0 0 144 0,-2 3 0 0,7 1 0 0,-5 0 0 15,0 3 0-15,-1 1 0 0,4-1 0 0,1 2 0 16,6 0 0-16,8 2 176 0,3-2-48 0,8 0 0 16,9 2 304-16,5 3 48 0,10 2 16 0,8-1 0 15,9 3 208-15,5 3 32 0,3-2 16 0,5 1 0 16,-1-2-304-16,3 1-48 0,0-4-16 0,4-1 0 0,4-3-192 0,9-1-64 15,3-6 0-15,-4-4 0 0,-3-3-128 0,-6-8 0 16,-7-4 0-16,-4-5 128 0,-9-4-128 0,-2-6 0 0,-9-7 0 0,-1-5 0 16,-3-4-368-16,-8-1 0 0,-5-5 0 0,-3-1 0 15,-5-1 368-15,-4-6-144 0,0 0 144 0,-3 1 0 16,-2 1-176-16,-2 0 176 0,-4-3-160 0,1 5 160 16,-1-1-128-16,1 5 128 0,5 2 0 0,-1 4-144 15,2 3 144-15,3 4 144 0,1 4-16 0,0 6-128 16,4 1 128-1,3 14-128-15,3-7 0 0,-3 7 0 0,7-5 256 0,1 7-16 16,3 5 0-16,6 4 0 16,4 3 128-16,4 7 16 0,0 4 16 0,3 3 0 0,4 4-400 0,0 4 0 15,8 3-144-15,2 2 144 16,1 3-496-16,3-5 16 0,-2-1 0 0,-4-3-13920 16,-2-3-2800-16</inkml:trace>
  <inkml:trace contextRef="#ctx0" brushRef="#br0" timeOffset="2580.29">15784 7541 37663 0,'20'12'3344'0,"1"-1"-2672"0,0 3-544 0,1 7-128 16,3 4 1744-16,3 3 320 15,4 4 64-15,0 4 16 0,3 3-1760 0,-2 1-384 0,5 2 0 16,-2 1 0-16,0 0 0 0,6-1 0 0,6-5 0 0,0-5 0 15,4 0 0-15,0-5 0 0,-5-1 128 0,-1-4-128 0,-7-5 128 0,0-3-128 32,-5-3 128-32,-4-7-128 0,-5-1 0 0,-2-8 0 0,-2 0 0 0,-1-6-128 15,-4-7-64-15,0-6 0 0,-2-5 0 0,-2-10 0 16,-4-7-256 0,2-6-64-16,-3-8-16 0,-5-4 0 15,-2 0-80-15,-2-6-16 0,-3-5 0 0,-1-4 0 0,-1-8-2816 0,-5-1-560 0,3-1-112 16</inkml:trace>
  <inkml:trace contextRef="#ctx0" brushRef="#br0" timeOffset="2788.72">16761 6559 34383 0,'0'0'1520'0,"0"0"320"0,12-4-1472 0,-3 4-368 0,0 1 0 0,2 6 0 15,1 4 2480-15,0 6 416 0,-5 7 96 0,-7 12 16 0,0 4-1648 0,-7 13-320 16,2 9-64-16,-2 11-16 0,0 10-528 0,-2 4-112 0,0 7-32 0,0 2 0 16,-3 0-288-16,1 0 128 0,2 0-128 0,-3 1 0 0,-2-1 160 0,-2-4-160 15,0-3 128-15,-5 0-128 0,-1-1 0 0,1-3 0 16,3-4 0-16,-3-3 0 0,-1-7 0 0,-3-1 0 31,-3-6 0-31,-4 1 0 0,-3-1 0 0,-5-1 0 16,-2 0 0-16,-4 1 0 0,-2-4 0 0,2-2-224 0,5-2 32 0,-3-3 0 31,5-1-1552-31,3 1-304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38:28.99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7706 5872 38639 0,'0'0'1712'0,"0"0"352"0,10 9-1648 0,-10-9-416 16,0 0 0-16,0 0 0 16,7 10 624-16,-7-10 32 0,0 0 16 0,7 11 0 0,-7-11-32 0,0 0-16 15,0 0 0-15,-3 12 0 0,3-12-352 0,-4 6-64 16,4-6-16-16,-7 7 0 15,0 0-192-15,7-7 0 0,0 0 0 0,-5 7 0 0,5-7 0 16,-2 9 0-16,2-9 0 0,0 0 0 0,-5 14 208 0,5-14 0 16,0 9 0-16,0-9 0 0,0 0 240 0,0 0 32 15,0 0 16-15,0 13 0 0,0-13 80 0,0 0 0 0,0 0 16 0,0 0 0 16,0 13-144-16,0-13-48 0,0 0 0 0,-2 13 0 16,2-13-256-16,-4 13-144 0,4-13 160 0,-12 10-160 0,5-2 0 0,0-1 0 15,-2-1 0-15,-2-1 0 16,-1 1-208-16,1 1-48 0,1-3 0 0,-1 3 0 15,-3-4 256-15,3 1-192 0,1-1 192 0,-1 1-192 0,0 3 192 0,1-3 0 16,-1 3 0-16,0-3 0 0,-3 3 0 0,3 0 0 16,-3 3 0-16,0-3 160 15,0 1-160-15,-3 2 0 0,-2 1 0 0,-2-1-176 16,-4 1 176-16,-4 0-128 0,1-1 128 0,-7 1-128 16,1-3 128-16,-3 2 0 0,1-6 0 0,-3 2 0 15,-1 0-192-15,0-1-16 0,-6-1 0 0,-3 3 0 16,-4 0 208-16,-5 0 0 0,-6-3 0 0,0 1-144 15,-1 0 144-15,1-1 0 0,0 0-144 0,-4 6 144 16,-6 4 0-16,-6-1 0 0,-5-1 0 0,5 1 0 0,4-1 0 0,-3 0 0 16,1 3 0-16,-10 2 0 0,-5-2 0 0,1 2 0 15,1-3 0-15,2-1 0 0,-3 3 0 0,-4 1-176 16,-5-6 16-16,-2 3 0 0,7 0 160 0,0 1 0 16,-1 2 0-16,-6 1 0 0,-4-4 0 0,4 1 0 15,7 0 0-15,-1 2 128 16,-6 1-128-16,0-1 0 0,0-2 0 0,5 2-128 0,8-3 128 0,-1 1 0 0,-1 1 0 0,-4-4 128 15,0-1-128-15,7-2 128 0,6 3-128 0,1-3 128 32,4 0-128-32,-7 2 0 0,-2-1 0 0,7 1 0 15,7-4 0-15,6 2 0 0,6 0 0 0,1-2 128 0,3 2-128 16,2 3 0-16,-2-1 128 0,4 1-128 0,-2-3 0 0,4 0 0 16,5 0 0-16,6-2 0 0,1 0 0 0,3 2 0 15,1 1 0-15,-1-3 0 0,3-1 0 0,-1 1 144 0,4-1-144 0,-2 1 0 16,0 0 128-16,-3-1-128 0,1-2 0 0,0 0 0 15,2-1 192-15,0-1-192 0,0-2 192 0,4 0-192 16,-1 0 0-16,4 0 0 16,-3 0 0-16,3-1 0 0,0 0 192 0,-3 1-32 15,3-3 0-15,-5 0 0 0,2-1-32 0,1 3-128 0,0-5 192 0,-4 5-64 16,2-5 0-16,-3 5-128 0,3-5 192 0,1 5-64 0,-1-5-128 0,2 2 0 16,2 0 0-16,3 0 0 15,4-1 0-15,0 3 0 0,1-4 0 0,3 2 0 16,3 0 0-16,0-1 0 0,-1 0-176 0,3 1 176 0,9 4 0 0,-10-5 0 15,10 5 192-15,-8-5-64 0,8 5-128 0,0 0-160 16,0 0 160-16,0 0-208 0,0 0 208 0,0 0 0 16,0 0 0-16,0 0 0 15,0 0 0-15,0 0-192 0,0 0 48 0,-7 12 16 16,7-12 128-16,-5 14-160 0,3 2 160 0,-3 0-160 0,5 0 160 0,-2 5 0 16,0 0 0-16,-1-1-128 0,1 3 128 0,0 2 0 15,-3 0 0-15,0 4 0 0,-1-1 0 0,-1 1 0 16,-2 2 128-16,-3-4-128 0,0 0 0 15,1 1-160-15,-3-3 16 0,0 3 0 0,0-3 144 0,-1 2 0 16,1-2 0-16,-1 0 0 0,1-1 0 0,0 1 0 0,0-4 0 0,0 4-128 31,3-4-384-31,4-3-64 0,0 0 0 0</inkml:trace>
  <inkml:trace contextRef="#ctx0" brushRef="#br0" timeOffset="1953.08">7113 7842 37663 0,'0'0'1664'0,"0"0"352"0,0 0-1616 0,0 0-400 0,0 0 0 0,0 0 0 16,12-1 688-16,-12 1 48 0,13 0 16 0,-3 0 0 31,1 0-992-31,-11 0-192 0,14-4-32 0,-3 1-16 0,3-4 288 0,-2 0 192 0,-4 0-208 0,2 0 80 16,1-3 720-16,-1 2 160 0,-3-3 16 0,4 0 16 15,-2 1 528-15,3-4 96 0,2-1 32 0,-3 1 0 16,0 0-624-16,-1-4-128 16,2 0-32-16,1-3 0 0,1-3-464 0,-2-1-192 15,-1-2 176-15,2 0-176 0,1-3 0 0,1 0-128 16,-1-2-16-16,1-2 0 0,2-1 144 0,1 0 0 0,-1-1 0 0,1 0 0 15,0-2 0-15,0 2 0 0,1 3 0 0,1-2 128 0,3 3-128 16,0 0 0-16,0 4 0 0,5 1 0 0,0 2 0 0,4 0 0 16,1 2 0-16,5-1 0 15,2 4 0-15,-1 2 0 0,-3 4 160 0,2 3-160 16,1-3 0-16,1 3 0 0,2 4 0 0,2 0 0 0,2 4 0 0,0 3 0 16,8-4 0-16,3 6 0 0,7 0 0 0,-4 2 0 15,-3-1 0-15,0 4 0 0,-2-3 0 0,1 3 0 16,-2 0-176-16,3 3 176 0,7-3 0 0,0-1 0 15,-2-1 0-15,0 2 0 0,-4-3 0 0,-1 3 0 16,0 0 144-16,-4 4-16 0,1-2-128 0,6 1 0 0,4 1 0 0,0-2 0 16,-4 0 0-16,-1-1 0 0,-3 3 0 0,1-2-128 15,1 2 128-15,5 1 0 0,1 1 0 0,5 0 0 16,2-2 0-16,0 0 0 0,-3 3 0 0,-1-5 128 16,-2 3-128-16,7 2-160 0,1-2 160 0,5 1-208 15,1-6 208-15,-3-2 128 0,0 2 0 0,-3 0-128 16,3 0 0-16,5 0 0 15,4-3 0-15,1 3 0 0,-4-1 0 0,-4 1 0 16,2-3 0-16,2 3 0 0,6-4 0 0,-2 1 0 16,3 0 0-16,-1 0 0 0,-1 2 0 0,2-5 0 15,3 2 0-15,0 0-144 0,1-2 144 0,-1 2 0 16,-1-3 0-16,1 0 0 0,0 0 0 0,0 0 0 0,6 0 160 0,-2 0-160 0,-4 0 128 0,4-3-128 16,0-1 0-16,2 1 144 15,1 2-144-15,-3-5 0 0,-7-1 0 0,5-1 0 0,0-2 0 0,2 2 0 16,1-3 0-16,-4 4 0 0,-1-3 160 0,-1-1 48 15,4 1 16-15,-2-1 0 0,3-3 16 0,-4 0 0 16,-3 1 0-16,1 1 0 0,-1 1-240 0,0 0 0 16,4-1 128-16,-1 0-128 0,-5-1 0 0,1 4 144 15,-3-3-144-15,4 1 128 0,4-1-128 0,-3-4 0 16,-8-2 0-16,-1 4 0 16,-2 0 0-16,2-2 0 0,5 0 128 0,-6 0-128 15,1-4 128-15,-7 2-128 0,-2-3 0 0,-5 3 128 16,-3-3 160-16,2-1 32 0,3 1 0 0,-7 0 0 15,-2 3-80-15,-6-3-16 0,-5-1 0 0,-6 1 0 0,-4 0-48 0,-6-3-16 0,0 0 0 0,-6-1 0 16,-2-2 0-16,-6-1 0 0,-3 3 0 0,-2-5 0 16,-3-2-160-16,-2-7 0 15,-2 0 0-15,-2-4 128 0,-3 1-128 0,-2-4 0 16,-2-1 0-16,0 2 128 0,-3 1-128 0,-2-2 0 16,0 0 0-16,-2 0 0 0,2 2-192 0,0-2 16 0,3 0 16 15,-3 3 0-15,4-3-128 0,1 4-32 0,4 5 0 0,1-1 0 31,1 5-1120-31,1 5-224 0,4 6-64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9-28T21:11:39.21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11857 9274 489 0,'6'2'199'0,"-2"1"-47"16,-2-3-78-16,0 0-36 15,2 0-11-15,1-3-2 0,-1 2 3 16,4 1 1-16,0-1 0 15,0 1-13-15,2 0-5 16,0 0-7-16,2-1-4 0,-6-1-1 31,0-2-42-31,0 0-92 16,0 3-105-16,0 0-208 16</inkml:trace>
  <inkml:trace contextRef="#ctx0" brushRef="#br0" timeOffset="483.35">12073 9075 503 0,'0'0'184'15,"4"42"-50"-15,-4-18-70 0,4 3-19 0,0 2-9 16,-2 1-5-16,4 1-10 15,0-2-15 1,-2-3-5-16,0-7-1 16,2-9-63-16,2-5-78 15,4-5-317-15</inkml:trace>
  <inkml:trace contextRef="#ctx0" brushRef="#br0" timeOffset="1153.03">12808 9183 793 0,'0'0'262'15,"0"0"-69"-15,0 0-60 16,0 0-58-16,0 0-22 0,0 0-23 16,0 0-19-16,0 0-6 15,34 0-3-15,-24-9-1 16,2-2-1-16,-2 3-13 16,0-2-58-16,4 6-55 0,-7 0-119 31,3 4-270-31</inkml:trace>
  <inkml:trace contextRef="#ctx0" brushRef="#br0" timeOffset="1522.4">13084 8990 687 0,'0'0'321'16,"12"51"-141"-16,-4-23-53 0,-4 1-55 0,2-1-41 15,-2-1-20-15,4 1-7 16,0-4-4-16,-4-3-25 0,4-2-97 16,2-2-130-16,0-3-249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9-28T21:11:59.18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2525 7803 544 0,'0'0'103'0,"0"0"15"0,0 0-65 15,-6-34-33-15,2 26-1 16,2 1 6-16,0 0 3 15,2 2 6-15,-2 3 6 0,2-1-2 16,0 2-12-16,0 1-2 16,0 0 0-16,0 0 8 15,0 1 0-15,0 4-4 16,0 1-4-16,0 5-5 0,0 0 4 16,2 5-1-16,2 4-8 0,0 3-6 31,2 3-4-31,-2 5-3 15,2-1-1-15,2 5-8 16,-2-2-41-16,3-1-15 16,-3-1-60-16,4 0-72 0,2 0-215 15</inkml:trace>
  <inkml:trace contextRef="#ctx0" brushRef="#br0" timeOffset="601.48">2370 7987 612 0,'0'0'260'16,"0"0"-118"-16,0 0-23 0,0 0-80 16,0 0-28-16,0 0 4 15,0 0 14-15,0 0 5 16,0 0 0-16,14-33 1 16,-12 17 4-16,2-2 0 15,2-6-5 1,-6-4-11-16,4-4-7 0,0-2-10 15,-3-7-2-15,1 3 0 16,2-1 4 0,2 3 7-16,2 4-7 0,-2 9 6 15,10 8 7-15,-4 9 0 16,10 6-8-16,0 13-7 16,4 11-6-16,3 6-1 0,7 12 2 0,2 3-2 15,0 1 1-15,-3-1 0 16,-1-3-7-16,-8-8-40 15,-14-7-45-15,2-9-92 16,-6-11-195-16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51:35.33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8875 8782 1311 0,'0'0'128'0,"0"0"-128"15,0 0 0-15,0 0 0 16,0 0 3440-16,6-7 656 0,-2 0 144 0,-4 7 32 16,3-11-2144-16,-3 11-416 0,4-11-96 0,-1 1-16 0,-3 10-32 0,4-7-16 15,-4 7 0-15,0 0 0 0,7-9 128 0,0 7 32 16,-7 2 0-16,8-6 0 0,-8 6-384 0,10-1-80 15,-3-2-16-15,-7 3 0 0,0 0-464 0,0 0-80 0,7 0-32 0,-7 0 0 32,0 0-176-32,0 0-32 0,0 0-16 0,0 0 0 0,7 4-64 0,-7-4-16 15,0 0 0-15,7 7 0 0,-7-7-80 0,0 0-16 16,0 0 0-16,4 10 0 0,-4-10-256 0,0 0 0 16,0 0 0-16,9 4 0 0,-2 2 144 0,-7-6-16 15,7 4-128-15,0 0 192 0,2 0-192 0,-9-4 176 16,7 6-176-16,0 1 160 0,2-3-160 0,-2 3 0 0,2-3 0 0,-9-4 0 15,0 0 0-15,5 11 0 16,1-1 0-16,-6-10 128 0,0 0-128 0,0 0 0 16,0 0 0-16,0 0 0 0,-6 14 0 0,6-14 0 0,-9 7 0 0,9-7 0 15,-10 11-176-15,10-11 176 0,0 0-128 0,-9 8 128 16,-3-2-160-16,12-6 160 0,0 0-192 0,-11 4 192 0,11-4 0 0,-14 3 0 16,0-3 0-16,3 0 0 0,11 0 0 0,0 0 0 15,-11-7 0-15,-3 3 0 0,3-2 0 0,0 2 0 0,1-3 0 16,0 0 0-16,-1-3 0 0,0 2 0 0,1-3 128 0,-1 1-128 15,0-1 0-15,-3 0 0 0,4-2 0 0,-1 2 0 16,3 0 144-16,-2 1-144 0,2-1 128 0,1 3-128 31,7 8 0-31,-7-7 0 0,7 7 0 0,0 0 0 16,1-7 0-16,-1 7 0 0,0 0 192 0,0 0-64 0,13-4-128 0,-5 1 160 16,3 6-160-16,2 1 160 0,-2-2-160 0,3 5 0 15,-2 5 0-15,5-1 0 16,-3-2-128-16,4 7 128 0,3-5 0 0,0 3 0 15,1 0 0-15,3 0-176 0,0 0 176 0,-4-3-128 16,0-3 128-16,-3 2 0 0,-2-2 0 0,-2-1 0 0,0 0 0 16,-5 0 0-16,-2-1 0 0,-7-6 0 0,9 5 0 0,-9-5 0 0,0 0 0 0,0 0 0 15,0 0 0-15,0 0 0 0,0 0 0 0,0 0 0 16,0 0-128-16,-16 2 128 16,2-2-128-16,1 0 128 0,13 0-160 0,-17-3 160 0,4 0-192 15,-1-1 192-15,0 0 0 0,0-3 0 0,-1 1 128 0,1 1-128 16,-3-2 0-16,2-3 0 0,-6-1-128 0,3-3 128 15,0 3 0-15,1-3 0 16,-4 0 128-16,3-3-128 0,0 2 0 0,1 0-160 0,2 1 0 16,1 1 0-16,-1 1 160 0,2-1 0 0,5 5 128 0,1-4-128 15,0 5 0-15,0 1 0 0,7 6 0 0,0 0 0 16,0 0 144-16,0 0-144 0,0 0 192 0,0 0-192 16,0 0 128-16,0 0-128 0,0 0 0 0,11-3 0 15,6 6 0-15,-2 3 160 0,3 1-160 0,2 5 128 16,-2 2-128-16,0-3 0 0,0 3 0 0,3 1 128 15,0 2-128-15,4-3 0 0,0 0 0 0,-3 1 0 0,6-4 0 16,-3 3 0-16,-2-3 0 0,-2-1 0 0,-3-3 0 0,-2 0 0 16,-4-3 0-16,-5 0 0 0,-7-4 0 0,0 0 0 15,0 0 0-15,0 0 0 0,0 0-256 0,-14 3 64 16,0-3 0-16,-2 0 16 0,2-3-16 0,-4 2-16 0,0-2 0 0,-6-1 0 16,-3-3 48-16,0 0 16 0,6-4 0 0,3 4 0 31,0-4-608-31,0 1-112 0,4 0-32 0,0 2 0 15,3-3-640-15,1 4-144 0,10 7-32 0,-10-7 0 16,10 7 96-16,0 0 16 0,0 0 0 0</inkml:trace>
  <inkml:trace contextRef="#ctx0" brushRef="#br0" timeOffset="1556.4">8974 8857 19743 0,'0'0'880'0,"0"0"176"0,0 0-848 0,0 0-208 0,0 0 0 0,7 8 0 0,0-2 1104 0,0 1 176 16,-7-7 48-16,0 0 0 0,9 3-368 0,-9-3-64 16,0 0 0-16,0 0-16 0,0 0-304 0,0 0-48 0,0 0-16 0,0 0 0 15,0 0 80-15,0 0 16 0,0 0 0 0,0 0 0 16,-2-10 96-16,2 10 32 0,0-7 0 0,0 7 0 15,0 0 352-15,0 0 80 0,0-10 16 0,0 10 0 0,0 0-416 0,0 0-96 16,4-5-16-16,-4 5 0 0,7-3-128 0,-7 3-16 16,0 0-16-16,0 0 0 0,0 0-176 0,0 0-16 15,0 0-16 1,0 0 0-16,0 0-288 0,0 0 0 0,0 0 0 0,0 0 0 16,0 0 0-16,0 0 128 0,0 0-128 0,0 0 0 15,0 0 0-15,0 0 0 0,0 0 0 0,0 0 0 16,-11 7 0-16,11-7 0 0,-11 7 0 0,11-7 0 15,-7 12 0-15,0 1 0 0,7-13 0 0,-7 11 0 16,-3 3 0-16,2-3 0 0,-3 3 0 0,1-3 0 0,-1 0 0 0,-2 1 0 16,5 0 0-16,-3-1 0 0,-2-1 0 0,2-2 0 15,11-8 0-15,-11 12 0 0,0-1 0 0,0-2 0 16,11-9 0-16,-13 12 0 0,5-1 768 0,8-11 192 16,-11 12 32-16,1-1 16 15,10-11-1584-15,-8 14-304 0,5 0-64 0,-4-3-16 16,3 3 1568-16,1-2 304 0,-1 1 64 0,1-1 16 15,2-3-1632 1,1-9-320-16,-2 16-64 0,2-5 0 0,0-11 1584 0,-1 12 320 0,1-12 64 0,0 0 16 0,0 0-768 16,0 0-192-16,0 0 0 0,0 0 0 15,0 0-736-15,0 0-176 0,0 0-48 0,0 0 0 16,0 0 816-16,0 0 144 0,0 0 0 0,0 0 0 0,0 0 256 0,1-9-48 16,-1 9 0-16,6-10 0 0,1 2-208 0,0 1 0 15,1 1 0-15,2 0 0 0,-3 1 224 0,1 1-48 16,-8 4-16-16,11-7 0 0,-1 0-160 0,-10 7 0 0,14-9 0 0,-6 2 0 15,5 2 0-15,-5-2 0 0,2-2 0 0,1 0 0 16,-1 0 0-16,1 0 0 0,0-3 0 16,-1 1 0-16,1 0 0 0,0 1 0 0,-1-1 0 0,1-1 0 0,-4 1 0 0,2 2 0 31,0-3 0-31,2 3 0 0,-4 0 0 0,0 2 0 0,0 0 0 0,-2 1 0 16,-3-1 0-16,-2 7 0 0,5-7 0 0,-5 7 0 15,2-7-128-15,-2 7 128 0,0-7 0 0,0 7 0 16,0 0 0-16,-2-7 0 0,2 7 0 0,-5-10 0 15,5 10 0-15,-4-8 0 0,4 8 0 0,0 0 0 0,-3-7 0 0,3 7 0 16,-4-10 0-16,4 10 0 0,0 0 0 0,-7-7 0 16,7 7 0-16,0 0 0 0,-7-7-144 0,7 7 144 15,-10-4-192-15,10 4 192 16,-13-1 0-16,1 2 0 0,12-1 0 0,-14 4 0 16,3 2 0-16,0 1-128 0,0 0 128 0,1 0 0 0,-1 0 0 0,4 1 0 0,-3 2 0 15,2-3 0-15,1 1 0 0,0 2 0 0,0 1 0 0,-3-1 0 16,10-10 0-16,-11 11-128 0,3 0 128 0,-2-2 0 15,10-9 0-15,-10 12 0 0,10-12 0 0,-8 11 0 16,8-11 0-16,-10 14 0 0,10-14 0 0,-8 9 0 16,8-9 0-16,-7 11 0 0,7-11 0 0,-7 10 0 15,7-10 0-15,0 0 0 0,-7 9 0 0,7-9 0 16,0 0 0-16,0 0 0 0,0 0 0 0,0 0 0 16,0 0 0-16,0 0 0 0,0 0 0 0,0 0 0 15,0 0 0-15,0 0 0 0,-11 4 0 0,11-4 0 16,0 0 0-16,0 0 0 0,0 0 0 0,0 0 0 15,0 0 176-15,0 0-176 16,0 0 192-16,0 0-192 0,0 0 128 0,0 0-128 16,0 0 0-16,0 0 0 0,0 0 0 0,0 0 160 15,0 0-160-15,1-9 128 0,5 2 32 0,1 0 0 16,-7 7 0-16,8-6 0 0,3-1-160 0,-1 0 160 0,-3 0-160 16,0-2 160-16,1-3-160 0,-1 3 160 15,-1 0-160-15,1 0 160 0,1 0-160 0,-4-3 160 16,3 0-160-16,-1 4 160 0,1 1-160 0,-2-3 0 0,1 2-192 0,1 1 192 0,-3-3 0 15,-4 10 0-15,7-8 0 0,-7 8 0 0,8-11 0 0,-1 4 0 16,-7 7 0-16,7-7 0 0,0 1 0 0,-7 6 0 16,0 0 0-16,0 0 0 0,7-4 0 0,-7 4 0 15,7-7 0-15,-7 7 192 0,0 0-192 0,0 0-224 16,0 0 48-16,0 0 16 0,0 0 160 0,0 0 0 16,0 0 0-16,0 0 0 15,0 0-144-15,0 0 144 0,0 0-160 0,0 0 160 16,-9-3 0-16,9 3 0 0,0 0 0 0,-12 6 0 15,12-6-160-15,-8 7 160 0,8-7-160 0,-7 11 160 0,1 3 0 0,2-1-144 0,3 0 144 16,-2 4 0-16,-1-2-304 0,1 5 32 0,3 0 0 16,-3 3 0-1,-1 0-528-15,1 0-96 0,2 2-32 0,-5-4 0 16,2 1-2256-16,0-6-448 0,0 1-80 0,1-6-10880 0</inkml:trace>
  <inkml:trace contextRef="#ctx0" brushRef="#br0" timeOffset="2441.02">8749 8647 4079 0,'0'0'176'0,"0"0"48"0,0 0-224 0,0 0 0 0,0 0 0 0,0 0 0 0,0 0 2016 0,0 0 352 0,0 0 80 0,0 0 16 16,0 0-1616-16,0 0-320 0,0 0-64 0,0 0-16 15,0 0 1040-15,0 0 208 16,0 0 32-16,0 0 16 0,0 0-448 0,0 0-80 16,0 0-32-16,0 0 0 0,0 0-544 0,4 9-128 0,4 3 0 0,2-1-16 15,0-3-224-15,-2 5-32 0,2-2-16 0,-3-2 0 16,4 3 448-16,-3-1 96 0,5 3 0 0,-5 0 16 15,3-2-16-15,2 1 0 0,-2-2 0 0,3 0 0 16,1 6-288-16,3-5-64 0,1 2-16 0,0 0 0 0,1 0-64 16,0-3-16-16,4 0 0 0,-4 2 0 0,-2-2-320 0,-4-4 144 15,-2 0-144-15,-3-3 0 0,-9-4 0 0,0 0-176 16,0 0 0-16,-7-11-10400 31,-9-7-2096-31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52:23.13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16007 7957 30751 0,'0'0'1360'0,"0"0"288"0,0 0-1328 0,0 0-320 16,0 0 0-16,0 0 0 0,0 0 768 0,0 0 96 15,0 0 16-15,-12-2 0 0,2 2-880 0,-4-4-192 16,-1 1-16-16,1-1-16 16,-4-3-1168-16,1 0-224 0,2-3-48 0,-6 2-16 15,3-4-352-15,1 0-64 0,2-1-16 0,-2-1 0 0,1 1 2368 0,3-1 448 0,-1-3 112 0,2 3 16 0,-2 2 1024 0,5-2 224 16,0 3 32-16,-2 1 16 0,0-1-720 0,1 0-128 31,1 1-48-31,-4 3 0 0,3 0-752 0,-1 0-160 16,0 0-16-16,-2-1-16 0,5 1-288 0,-3-3 128 0,-3 3-128 0,1 0 0 0,2 0 0 0,0 2 0 15,-3 2 0-15,0-1 0 0,2-3 128 0,12 7 80 16,-13-3 16-16,13 3 0 16,-11-3 80-16,11 3 16 0,-14 3 0 0,14-3 0 15,-15 4 80-15,2 2 32 0,13-6 0 0,-15 8 0 16,1-1-240-16,3 4-64 0,0 2 0 0,-1-1 0 0,3 1-128 0,-5 1 192 15,3 1-192-15,-1 2 192 0,3 1-192 0,-5 4-192 16,3-1 32-16,-1 0 16 0,1 5 144 0,1 2-192 16,1 0 192-16,-2 1-192 0,-1-1 192 0,1 0 0 15,0 3 0-15,-1-1 0 0,-1-3 0 0,3 1 0 16,3-3 0-16,-4 3 0 0,4-3 0 0,0 0 176 16,0 0-176-16,3 0 192 0,0 3-192 0,4 0 0 0,0-2 0 0,4 5 0 31,0-3 0-31,0 1 0 0,3-4 0 0,3 3 128 0,4-3 32 0,0-2 0 15,6-3 0-15,0-1 0 0,4-4-32 0,-2-1 0 16,4-2 0-16,-1 0 0 0,0-1-128 0,3-4 0 16,-1 0 0-16,3-3 0 0,-2-1-128 0,-3-1 128 15,4 0 0-15,-1-2 0 0,-3-3 0 0,3-4 0 0,1-4 0 0,3-3 128 16,0-4 160-16,2-5 32 0,-1-6 0 0,-2-3 0 16,0-3 80-16,-4-6 32 0,-2-4 0 0,1-1 0 15,-4-3-304-15,2-1-128 0,-5-3 0 0,-1 1 128 16,2 4-128-16,-9-1 0 15,-4 4 0-15,1 3 0 0,-1-1 144 0,-3 4 0 0,2 3 0 0,-6 1 0 16,-4 3-144-16,1 3 0 0,3 2 0 0,-4 5 0 16,-3 0 0-16,-3 4 0 0,-8 4 0 0,-4 1 0 0,-6-2-304 0,-11 4 64 15,-10 0 16-15,-8-2 0 32,-5 5-224-32,-2-4-32 0,3-1-16 0</inkml:trace>
  <inkml:trace contextRef="#ctx0" brushRef="#br0" timeOffset="1032.71">17270 11580 18479 0,'0'0'816'0,"0"0"176"0,0 0-800 0,-5-12-192 0,1-5 0 0,-1 6 0 16,-2 0 1664-16,2-2 272 0,-1 2 64 0,1 3 16 15,0-5-1616-15,-1 5-400 0,1-3 0 0,5 11 0 16,-9-11 0-16,0 4 0 0,4-5 0 0,5 12 0 16,0 0 928-16,-9-9 96 0,2 2 32 0,7 7 0 15,-14-7 96-15,0 0 0 0,3 3 16 0,-5 1 0 16,-3 0-656-16,-2 2-128 0,-1-2-16 0,-7 3-16 0,1-2-352 0,-7 1 0 31,-1 0 0-31,0 1-192 0,-2 2 192 0,5 3-192 0,-2-4 192 0,1 6-192 0,4 0 192 0,0 3 0 16,1-2-144-16,1 6 144 0,-4 3 128 0,1 4 80 15,2-3 32-15,1 4 0 0,3 3 144 0,3 3 48 16,0 0 0-16,2 1 0 0,2 0 272 0,3 6 64 16,1 6 16-16,0 3 0 0,4 2-336 0,3 5-80 15,1-5-16-15,4 4 0 0,4 0-48 0,0 0-16 16,5 0 0-16,3-1 0 0,5-3-160 0,-1 1-128 16,3 1 192-16,2-2-192 0,5-3 0 0,-2-3 0 15,6 1 0-15,-3-6 0 0,3-6 496 0,1-1 80 16,-1-6 32-16,-1-1 0 0,3-6-96 0,0-2-32 0,0-9 0 15,6-4 0-15,5-11-480 0,8-3-128 0,1-8-16 0,3-5 0 16,1-5-32-16,-5-1 0 0,-3-5 0 0,-3 2 0 16,0 1 176-16,-6 3 0 0,-2 0-144 0,-6 1 144 15,-1 3 464-15,-3-2 176 0,0-4 16 0,-10-3 16 16,-12-4-288-16,-10-8-48 0,-8-2-16 0,-10-13 0 16,-10-7-1168-1,-11-7-240-15,-7-5-64 0,-13-10-19088 16</inkml:trace>
  <inkml:trace contextRef="#ctx0" brushRef="#br0" timeOffset="2068.32">21592 5653 14159 0,'21'0'624'0,"-7"-3"144"0,0 0-624 0,0 2-144 0,-3-5 0 0,-11 6 0 0,8-4 5872 0,-8 4 1136 15,0 0 224-15,0 0 64 0,0 0-5856 0,0 0-1168 16,-11-4-272-16,-11-2 0 0,-10-2-176 0,-14-2-64 16,-10-2-16-16,-7-1 0 0,-8 1 0 0,4 2-16 15,-1-1 0-15,1 4 0 0,-2-3 16 0,3 3 0 16,-3 6 0-16,5-5 0 0,4 2 256 0,6 3 0 0,8-1 0 15,4 2 0-15,4 0 0 0,4 3 192 0,1 0-16 0,8 1-16 16,7 3 80-16,2 0 16 0,2 0 0 0,2 4 0 16,4 0 384-16,2 3 96 0,5 1 16 0,-2 2 0 15,3 0-16-15,0 5 0 0,3-1 0 0,-2 1 0 16,2 6-544-16,0 1-192 0,1 6 0 0,0-1 144 0,3 3-144 0,0-2 0 16,-4 1 0-16,1-3 0 15,7-4-208-15,-1-1 80 0,3-2 128 0,1-2-208 0,2-2 336 0,-2 2 80 0,6-6 16 0,4 3 0 16,3-6 368-16,10 2 80 0,6-5 16 0,10 1 0 31,4-5-80-31,3-1-16 0,1-4 0 0,-3-3 0 0,-1 0-176 0,-4-7-32 16,-3-3-16-16,-1-2 0 0,-2-5-48 0,-1-1 0 0,0-7 0 0,-14-3 0 15,-7-4-192-15,-9-3-128 0,-10-4 160 0,-7-4-160 32,-11-3-240-32,-11-4-144 0,-12-3-16 0,-5-2-16 31,-6 1-112-31,-3-3-32 0,-1-3 0 0,-7 4 0 0,-5 5 176 0,-9-2 48 0,-7 5 0 0,0 4 0 15,3 3-80-15,1 2-16 0,9 7 0 0,0 0-20240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53:59.8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17702 7523 1311 0,'0'0'128'0,"0"0"-128"15,0 0 0-15,0 0 0 16,0 0 5104-16,0 0 992 0,-11-5 208 0,-5-4-13264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9:04:46.93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18786 1520 3791 0,'0'0'160'16,"0"0"48"-16,0 0-208 0,0 0 0 0,-7-11 0 0,7 11 0 0,-7-12 736 0,2 3 96 16,5 9 32-16,-5-11 0 0,5 11 432 0,-4-12 96 0,0 3 16 0,4 9 0 15,-3-11-880-15,3 11-160 0,-3-12-48 0,3 12 0 16,0 0-192-16,-1-11-128 15,1 11 128-15,-3-12-128 0,0 1 0 0,3 11 0 0,-1-11 0 0,-2-3-128 16,1 3 416-16,0-2 96 0,2 2 0 0,0 0 16 16,-3 1 1072-16,3 10 224 0,0-11 32 0,0 3 16 15,0 8-528-15,0-13-96 0,0 13-32 0,3-8 0 16,-3 8-48-16,0 0-16 0,0 0 0 0,0 0 0 16,0-11-80-16,0 11-32 0,0 0 0 0,0-13 0 15,0 5-64-15,0 8-16 0,4-10 0 0,-4 10 0 0,4-8-128 0,2-2-48 16,1 6 0-16,-3-3 0 0,-1-3-128 0,3 2-16 0,-1-3-16 0,-3 1 0 31,3 1-112-31,-1 0-32 0,-1-1 0 0,1 2 0 0,-4 8-144 0,3-12-16 16,1 5-16-16,-4 7 0 0,3-11 176 15,-3 11 32-15,4-8 16 0,-4 8 0 0,0 0-32 0,7-7-16 16,-7 7 0-16,0 0 0 16,7-4-32-16,-7 4-16 0,0 0 0 0,7 0 0 15,-7 0-112-15,0 0 0 0,7 5-16 0,-7-5 0 0,7 12-48 16,-3-1-128-16,-3 0 192 0,2 3-64 0,0 1-128 15,-2 2 0-15,-1 1 0 0,-1 3 0 0,-2 4 240 0,0 3-48 16,-1 5 0-16,0 6 0 0,0 5-192 0,-3 4 0 0,1 2 0 16,-1 3 0-16,0 0 0 0,2 0 128 0,-2-1-128 15,0 1 0-15,1-6 0 0,0 5 0 0,-1-1 0 0,1 2-160 16,-1 0 160-16,-6 2 0 16,5 0 0-16,-4-2 0 0,1-1 272 0,2-3 48 0,-5-3 0 0,2-3 0 15,-1-4 0-15,1-3 16 0,1-1 0 0,-1-6 0 16,5-1 80-16,1-3 16 0,3-7 0 0,1-6 0 15,2-12 80-15,0 0 32 0,0 0 0 0,0 0 0 0,16 5-288 0,0-1-48 32,7-8-16-32,2 1 0 0,5-6 112 0,2 0 16 15,3-2 0-15,-3 1 0 0,4-1-160 0,-1 4-32 16,-2 0 0-16,2 2 0 0,1 3-128 0,1 2 0 16,2 3 0-16,-5 1 0 0,1 3 0 0,2 0-224 0,2 0 48 0,-3-1 16 15,-1-1-2592 1,1-2-512-16</inkml:trace>
  <inkml:trace contextRef="#ctx0" brushRef="#br0" timeOffset="511.85">18708 2010 30575 0,'4'16'1344'0,"-4"-16"304"0,3 7-1328 0,-3-7-320 0,0 0 0 0,0 0 0 16,0 0 2400-16,0 0 416 0,11-2 64 0,0 0 32 16,6-3-1824-16,1 0-384 0,3 3-64 0,4-4 0 15,4 0 416-15,6 2 96 0,1 2 0 0,3 0 16 16,4-1-512-16,6 1-96 0,1 0-32 0,7 2 0 16,1 4-384-16,-1-1-144 0,-3 3 0 0,-2 2 144 31,-2 0-464-31,-3 4-80 0,-8-1-32 0,0-2 0 0,3 3-1456 0,1-3-288 0,3-2-64 0,-8-2-16864 15</inkml:trace>
  <inkml:trace contextRef="#ctx0" brushRef="#br0" timeOffset="885.76">18847 1147 24015 0,'0'0'2128'0,"10"3"-1696"0,-2-2-432 0,2-2 0 0,1-3 4096 0,0-3 720 0,3 1 160 0,-3 0 16 31,6-1-3664-31,-2 0-752 0,3 1-128 0,2-1-48 16,5 1 240-16,4 2 32 0,6 1 16 0,4 2 0 15,4 1 208-15,3 0 64 0,-2 1 0 0,-1 0 0 0,-1-1-368 0,-3 0-64 16,-3-1-16-16,0 0 0 0,-4-4-512 0,-4 0 0 16,-1 1 0-16,-4 0 0 15,-5-3-1056-15,1 1-160 0,-3 0-48 0,-3-1 0 16,-3-2-2128-16,-3-2-448 0</inkml:trace>
  <inkml:trace contextRef="#ctx0" brushRef="#br0" timeOffset="1901.16">20507 1125 10991 0,'0'0'480'0,"0"0"112"0,9 8-464 0,-2-1-128 0,-7-7 0 0,9 6 0 15,-9-6 4832-15,7 5 944 0,-7-5 192 0,7 8 48 16,-3 4-3648-16,3-1-704 0,-2 0-160 0,0 6-32 16,1 1-480-16,-1 1-96 0,0 5-32 0,-1 4 0 15,1 4-192-15,-3 4-32 0,0 3-16 0,-2 3 0 16,0 1-224-16,-2 3-32 0,0 2-16 0,-1 2 0 15,-1 3-352-15,2 0 0 16,2-3 0-16,-5 7 0 0,5 0 256 0,-2 3 0 16,-1-1-16-16,1 1 0 0,-3-1 64 0,3 3 16 15,-2-2 0-15,1-3 0 0,-1-3-128 0,4 2-32 16,0-4 0-16,-3-2 0 0,1-4-160 0,0-7 0 0,-1-4 0 0,-1-8 128 16,0-4 16-16,1-7 0 0,1-7 0 0,2-9 0 15,0 0 112-15,0 0 0 0,0 0 16 0,-5-15 0 16,1-6-272-16,1-7 160 0,3-4-160 0,3-5 128 15,-3-10-128-15,2-2 0 0,0-4 0 0,-2-1 128 0,3-3 32 0,-3-6 0 16,4-2 0-16,-2-2 0 0,1-2-160 0,-1 2 0 16,2 1 0-16,-1 1 0 0,-1 3 0 0,0 2 0 0,1-1 0 0,-1 1 0 15,3 0 0-15,-3-2 0 0,0 1-160 0,1 5 160 16,1 0 0-16,-2 6 0 0,1 3 0 0,-1 5 0 16,0 3 0-16,-2 6 0 0,3 1 0 0,-3 7 0 15,2 4 128-15,-2 4-128 0,2 6 0 0,-2 11 0 16,0 0 288-16,0 0-48 0,12 4-16 0,1 8 0 15,4 7 16-15,1 8 0 0,-2 7 0 0,4 8 0 32,5 5-240-32,3 9 0 0,4 2 0 0,0 9 0 0,4 4 144 0,2 5-144 15,2 2 128-15,-1 0-128 0,-2-4 256 0,-3 2-16 16,1 2-16-16,-1 0 0 0,2 0-64 0,-1-2-16 16,0-4 0-16,1-2 0 0,0-6-144 0,3-4 192 0,3 1-192 15,-3-6 192-15,4-4 80 0,-4-2 32 0,0-5 0 0,-2-4 0 16,-3-7-112-16,0-5-32 0,-6-4 0 0,0-6 0 15,-3-4-160-15,0-3 160 0,0-7-160 0,-4-1 160 16,1-6-160-16,-1-7 0 0,0-1 0 0,-2-3 0 16,1-1 0-16,-2-6 0 0,-4-7 0 0,-6-5 0 15,6-7 0-15,-7-6-144 0,-4-13 144 0,-1-6-160 0,-2-6 160 0,-2-5 0 16,-1-8 0-16,-4-2-128 0,-4-4 128 0,0 1 0 31,1 0-144-31,-1 1 144 0,4 2 0 0,0 4-176 0,0 4 176 0,4 4-128 31,6 8-336-31,4 9-64 0,4 5-16 0,6 9 0 0,4 10-2192 16,10 12-432-16,13 10-96 0</inkml:trace>
  <inkml:trace contextRef="#ctx0" brushRef="#br0" timeOffset="2696.62">22333 1335 12383 0,'3'11'1088'0,"-3"3"-864"16,0 2-224-16,3 0 0 0,-3 0 3600 0,1 3 688 16,2-1 128-16,-3 0 16 0,3 3-2000 0,-3-3-384 15,4-2-96-15,-1 3-16 0,3 3-400 0,-1-1-64 0,2-1-32 16,0 4 0-16,0 1-80 0,1 0-16 0,2 0 0 0,-2 3 0 15,2-2-512-15,1 5-96 0,1 1-32 0,0 0 0 16,3 4-128-16,1 6-16 16,0 1-16-16,-2 3 0 0,5 4-128 0,-4 1-32 15,2 2 0-15,1 4 0 0,-2 0-32 0,3-3-16 0,-1-1 0 0,0 3 0 16,0 1-144-16,0-3-48 0,-1-1 0 0,1-2 0 16,-3-5-144-16,2-3 0 0,-3-8 0 0,0-3 128 15,4-3-128-15,-3-7 128 0,2-4-128 0,1-4 128 16,0-7-128-16,-1-3 160 0,3-5-160 0,0-3 160 15,4-9-160-15,5-5 0 0,1-4-192 0,5-3 192 16,1-7 0-16,3-6 0 0,-3-5 0 0,2-7 0 16,-2-7-208-16,-3-3 80 0,-2-3 128 0,-3-3-208 15,-3 1 208-15,-3-6 0 0,-1 0 0 0,0-9 160 16,-3-5-160-16,-4 0 0 0,-1-4 0 0,-3-3-176 16,-3-1 176-16,-7-2 0 0,-5 0 0 0,-4 5 0 0,-7 6 0 15,-5 3-192 1,-2 6 192-16,-4 2-192 0,-4 6 192 0,-5 3 0 0,-7 7 0 15,-7 11-128-15,-7 10-208 0,-3 12-48 0,-2 13 0 0,0 15 0 32,0 13-16-32,-5 17-16 0,-1 14 0 0,-7 12 0 0,-10 11-1696 15,5 12-352-15,6 6-64 0,3 1-16 0,10 5-144 0,-7-10-16 0,-6-12-16 0,-4-7-12512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31:24.7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19823 7845 1311 0,'0'0'128'0,"0"0"-128"15,-18 7 0-15,1 0 0 0,2 0 5312 0,-2 0 1056 0,2 4 208 0,-2-2 32 16,1 0-3728-16,0 3-736 0,0-3-160 0,2-2-16 16,1 2-1152-16,-1 0-240 0,2-2-32 0,12-7-16 15,-11 9-528-15,11-9 0 16,0 0 0-16,0 0-192 0,-7 1 192 0,7-1 160 15,-7-3-32-15,3-4 0 0,1 0 160 0,3-4 32 0,0 1 0 0,0 2 0 16,3-11-320-16,1 6 0 0,1 1 0 0,-3 3 0 16,-2 9 208-16,0 0-64 0,7-7-16 0,0 0 0 15,-7 7-128-15,6-7 0 0,1-1 144 0,0 1-144 16,3 0 144-16,-2-4-144 0,4 1 192 0,2-1-192 16,4-6 0-16,3-1 0 0,3-6 0 0,3 1 0 15,-2-4 192-15,0 1 16 0,4-5 16 0,-1 2 0 0,0-1-96 16,1 3 0-16,-1 3-128 0,-6 4 192 0,-1-1-64 0,0 1 0 15,-6 1-128-15,-1 3 192 0,2 3-48 0,-4 3-16 16,-1 2 0-16,1 3 0 0,-1 0 64 0,-2 3 0 16,-9 2 0-16,0 0 0 0,0 0 400 0,0 0 96 0,0 0 16 0,5 9 0 15,-5-9-32-15,0 14 0 0,-5 0 0 0,-2 0 0 0,-2 1-416 16,-4-1-64-16,1 4-32 0,-4-1 0 0,-2 3-160 16,-6 1 0-16,2-3 0 0,-3 3 0 0,0-5 160 0,-3 3 0 15,-1-1 0-15,-3-3 0 0,1 2-160 0,2-3 0 16,-2 4-192-16,2-4 192 0,0 1 0 0,-1 0 0 31,4 1 0-31,4-1 192 0,-1-4-192 0,4 3 0 16,3 0-192-16,2 0 192 0,1-1 0 0,4-1 0 0,9-12 0 0,-7 8 0 15,7-8 0-15,0 0 0 0,0 0 0 0,0 0 0 16,0 0-128-16,11-5 128 0,3-5 0 0,4-1 0 16,1-2 0-16,6-2-144 0,5-3 144 0,1 0 0 15,1-3-192-15,0-1 64 0,-1 1 128 0,-3 0-208 0,1-1 208 16,-4 2 128-16,0-1 0 0,-3 2-128 0,3-7 0 15,-1 3 0-15,1-2-160 0,0-2 160 0,-1-1-160 0,3-4 160 16,0-3 0-16,1 2-144 0,2-2 144 0,-3 3 0 16,3 0 0-16,-2 1 0 0,-2 5 0 0,-2 1 144 0,-6 4-16 15,-1 3-128-15,-2 7 0 0,-5 4 0 0,-3 2 0 0,-7 5 0 16,0 0 144-16,4 9-144 0,-4 5 0 0,-7 1 144 16,-7 9-144-16,-7 1 0 0,-5 4 144 0,-8 7-144 31,-4 2-208-31,-1 2-112 0,0 5-32 0,0 0 0 15,0-1 176-15,-2-1 48 0,0 1 0 0,2-5 0 16,-4 1-48-16,4-1 0 0,0-4 0 0,0-6 0 16,0-4-96-16,4-5-32 0,3-2 0 0,5 0-12064 15,6-7-2416-15</inkml:trace>
  <inkml:trace contextRef="#ctx0" brushRef="#br0" timeOffset="686.14">19713 7054 13823 0,'0'0'608'0,"2"-17"128"0,3-1-592 0,2 0-144 16,1-5 0-16,4 2 0 0,4 1 1040 0,-1 1 176 15,5 1 48-15,2-3 0 0,0 3-368 0,5-3-64 16,-2-1 0-16,4 1-16 0,-1 0 64 0,4 0 16 16,0 2 0-16,0 2 0 0,0-1-192 0,0 4-16 0,5 3-16 0,-3 4 0 15,3 1-144-15,-2 5-16 0,-3 1-16 0,-3 3 0 16,-4 2 368-16,-4 5 80 0,-3 4 16 0,0 4 0 15,-7 3-208-15,-1 4-48 0,-3 3 0 0,-3-2 0 16,-1 2-416-16,-3 0-96 0,-3-1 0 0,-4 1-16 0,-1 1 16 0,-2 2 0 16,0 2 0-16,-1-2 0 0,0 1-48 0,-3 0 0 0,-1-3 0 0,-5 2 0 15,2-2 128-15,0 3 32 0,-3 0 0 0,2 0 0 16,-2 0 16-16,0 2 16 0,3-2 0 0,-1-6 0 16,3-8-336-16,5 0 0 0,-1-2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9-28T21:11:39.21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11857 9274 489 0,'6'2'199'0,"-2"1"-47"16,-2-3-78-16,0 0-36 15,2 0-11-15,1-3-2 0,-1 2 3 16,4 1 1-16,0-1 0 15,0 1-13-15,2 0-5 16,0 0-7-16,2-1-4 0,-6-1-1 31,0-2-42-31,0 0-92 16,0 3-105-16,0 0-208 16</inkml:trace>
  <inkml:trace contextRef="#ctx0" brushRef="#br0" timeOffset="483.35">12073 9075 503 0,'0'0'184'15,"4"42"-50"-15,-4-18-70 0,4 3-19 0,0 2-9 16,-2 1-5-16,4 1-10 15,0-2-15 1,-2-3-5-16,0-7-1 16,2-9-63-16,2-5-78 15,4-5-317-15</inkml:trace>
  <inkml:trace contextRef="#ctx0" brushRef="#br0" timeOffset="1153.03">12808 9183 793 0,'0'0'262'15,"0"0"-69"-15,0 0-60 16,0 0-58-16,0 0-22 0,0 0-23 16,0 0-19-16,0 0-6 15,34 0-3-15,-24-9-1 16,2-2-1-16,-2 3-13 16,0-2-58-16,4 6-55 0,-7 0-119 31,3 4-270-31</inkml:trace>
  <inkml:trace contextRef="#ctx0" brushRef="#br0" timeOffset="1522.4">13084 8990 687 0,'0'0'321'16,"12"51"-141"-16,-4-23-53 0,-4 1-55 0,2-1-41 15,-2-1-20-15,4 1-7 16,0-4-4-16,-4-3-25 0,4-2-97 16,2-2-130-16,0-3-249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52:23.13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16007 7957 30751 0,'0'0'1360'0,"0"0"288"0,0 0-1328 0,0 0-320 16,0 0 0-16,0 0 0 0,0 0 768 0,0 0 96 15,0 0 16-15,-12-2 0 0,2 2-880 0,-4-4-192 16,-1 1-16-16,1-1-16 16,-4-3-1168-16,1 0-224 0,2-3-48 0,-6 2-16 15,3-4-352-15,1 0-64 0,2-1-16 0,-2-1 0 0,1 1 2368 0,3-1 448 0,-1-3 112 0,2 3 16 0,-2 2 1024 0,5-2 224 16,0 3 32-16,-2 1 16 0,0-1-720 0,1 0-128 31,1 1-48-31,-4 3 0 0,3 0-752 0,-1 0-160 16,0 0-16-16,-2-1-16 0,5 1-288 0,-3-3 128 0,-3 3-128 0,1 0 0 0,2 0 0 0,0 2 0 15,-3 2 0-15,0-1 0 0,2-3 128 0,12 7 80 16,-13-3 16-16,13 3 0 16,-11-3 80-16,11 3 16 0,-14 3 0 0,14-3 0 15,-15 4 80-15,2 2 32 0,13-6 0 0,-15 8 0 16,1-1-240-16,3 4-64 0,0 2 0 0,-1-1 0 0,3 1-128 0,-5 1 192 15,3 1-192-15,-1 2 192 0,3 1-192 0,-5 4-192 16,3-1 32-16,-1 0 16 0,1 5 144 0,1 2-192 16,1 0 192-16,-2 1-192 0,-1-1 192 0,1 0 0 15,0 3 0-15,-1-1 0 0,-1-3 0 0,3 1 0 16,3-3 0-16,-4 3 0 0,4-3 0 0,0 0 176 16,0 0-176-16,3 0 192 0,0 3-192 0,4 0 0 0,0-2 0 0,4 5 0 31,0-3 0-31,0 1 0 0,3-4 0 0,3 3 128 0,4-3 32 0,0-2 0 15,6-3 0-15,0-1 0 0,4-4-32 0,-2-1 0 16,4-2 0-16,-1 0 0 0,0-1-128 0,3-4 0 16,-1 0 0-16,3-3 0 0,-2-1-128 0,-3-1 128 15,4 0 0-15,-1-2 0 0,-3-3 0 0,3-4 0 0,1-4 0 0,3-3 128 16,0-4 160-16,2-5 32 0,-1-6 0 0,-2-3 0 16,0-3 80-16,-4-6 32 0,-2-4 0 0,1-1 0 15,-4-3-304-15,2-1-128 0,-5-3 0 0,-1 1 128 16,2 4-128-16,-9-1 0 15,-4 4 0-15,1 3 0 0,-1-1 144 0,-3 4 0 0,2 3 0 0,-6 1 0 16,-4 3-144-16,1 3 0 0,3 2 0 0,-4 5 0 16,-3 0 0-16,-3 4 0 0,-8 4 0 0,-4 1 0 0,-6-2-304 0,-11 4 64 15,-10 0 16-15,-8-2 0 32,-5 5-224-32,-2-4-32 0,3-1-16 0</inkml:trace>
  <inkml:trace contextRef="#ctx0" brushRef="#br0" timeOffset="1032.71">17270 11580 18479 0,'0'0'816'0,"0"0"176"0,0 0-800 0,-5-12-192 0,1-5 0 0,-1 6 0 16,-2 0 1664-16,2-2 272 0,-1 2 64 0,1 3 16 15,0-5-1616-15,-1 5-400 0,1-3 0 0,5 11 0 16,-9-11 0-16,0 4 0 0,4-5 0 0,5 12 0 16,0 0 928-16,-9-9 96 0,2 2 32 0,7 7 0 15,-14-7 96-15,0 0 0 0,3 3 16 0,-5 1 0 16,-3 0-656-16,-2 2-128 0,-1-2-16 0,-7 3-16 0,1-2-352 0,-7 1 0 31,-1 0 0-31,0 1-192 0,-2 2 192 0,5 3-192 0,-2-4 192 0,1 6-192 0,4 0 192 0,0 3 0 16,1-2-144-16,1 6 144 0,-4 3 128 0,1 4 80 15,2-3 32-15,1 4 0 0,3 3 144 0,3 3 48 16,0 0 0-16,2 1 0 0,2 0 272 0,3 6 64 16,1 6 16-16,0 3 0 0,4 2-336 0,3 5-80 15,1-5-16-15,4 4 0 0,4 0-48 0,0 0-16 16,5 0 0-16,3-1 0 0,5-3-160 0,-1 1-128 16,3 1 192-16,2-2-192 0,5-3 0 0,-2-3 0 15,6 1 0-15,-3-6 0 0,3-6 496 0,1-1 80 16,-1-6 32-16,-1-1 0 0,3-6-96 0,0-2-32 0,0-9 0 15,6-4 0-15,5-11-480 0,8-3-128 0,1-8-16 0,3-5 0 16,1-5-32-16,-5-1 0 0,-3-5 0 0,-3 2 0 16,0 1 176-16,-6 3 0 0,-2 0-144 0,-6 1 144 15,-1 3 464-15,-3-2 176 0,0-4 16 0,-10-3 16 16,-12-4-288-16,-10-8-48 0,-8-2-16 0,-10-13 0 16,-10-7-1168-1,-11-7-240-15,-7-5-64 0,-13-10-19088 16</inkml:trace>
  <inkml:trace contextRef="#ctx0" brushRef="#br0" timeOffset="2068.32">21592 5653 14159 0,'21'0'624'0,"-7"-3"144"0,0 0-624 0,0 2-144 0,-3-5 0 0,-11 6 0 0,8-4 5872 0,-8 4 1136 15,0 0 224-15,0 0 64 0,0 0-5856 0,0 0-1168 16,-11-4-272-16,-11-2 0 0,-10-2-176 0,-14-2-64 16,-10-2-16-16,-7-1 0 0,-8 1 0 0,4 2-16 15,-1-1 0-15,1 4 0 0,-2-3 16 0,3 3 0 16,-3 6 0-16,5-5 0 0,4 2 256 0,6 3 0 0,8-1 0 15,4 2 0-15,4 0 0 0,4 3 192 0,1 0-16 0,8 1-16 16,7 3 80-16,2 0 16 0,2 0 0 0,2 4 0 16,4 0 384-16,2 3 96 0,5 1 16 0,-2 2 0 15,3 0-16-15,0 5 0 0,3-1 0 0,-2 1 0 16,2 6-544-16,0 1-192 0,1 6 0 0,0-1 144 0,3 3-144 0,0-2 0 16,-4 1 0-16,1-3 0 15,7-4-208-15,-1-1 80 0,3-2 128 0,1-2-208 0,2-2 336 0,-2 2 80 0,6-6 16 0,4 3 0 16,3-6 368-16,10 2 80 0,6-5 16 0,10 1 0 31,4-5-80-31,3-1-16 0,1-4 0 0,-3-3 0 0,-1 0-176 0,-4-7-32 16,-3-3-16-16,-1-2 0 0,-2-5-48 0,-1-1 0 0,0-7 0 0,-14-3 0 15,-7-4-192-15,-9-3-128 0,-10-4 160 0,-7-4-160 32,-11-3-240-32,-11-4-144 0,-12-3-16 0,-5-2-16 31,-6 1-112-31,-3-3-32 0,-1-3 0 0,-7 4 0 0,-5 5 176 0,-9-2 48 0,-7 5 0 0,0 4 0 15,3 3-80-15,1 2-16 0,9 7 0 0,0 0-20240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4T19:02:37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19550 1427 43999 0,'0'0'1952'0,"0"0"400"0,0 0-1888 0,0 0-464 0,0 0 0 0,0 0 0 0,0 0 0 0,0 0 0 0,0 0 0 0,0 0 0 15,0 0 224-15,0 0-48 0,0 0-16 0,0 0 0 16,9-3 64-16,-9 3 16 16,14 3 0-16,-7 1 0 0,0 5 448 0,-3 3 80 15,1 4 32-15,-3 4 0 0,-2 4-352 0,-2 10-64 0,-5 5 0 0,-2 9-16 16,-5 8-224-16,-2 4-144 0,-5 3 192 0,-2 9-192 16,1 10 0-16,-3 6 0 0,4 1 0 0,0-9 0 15,0-10 0-15,0-5 192 0,2-2-16 0,1-2 0 0,1-4 192 0,-1-4 32 16,1-3 16-16,5-2 0 0,-2-5-416 0,2-1 0 15,5-6 0-15,2-1 0 0,5-3 0 0,3-4 0 16,4-2 0-16,4 1 128 0,6-1 80 0,2 2 16 16,6-3 0-16,6 3 0 0,1 1 208 0,7 3 32 15,11-2 16-15,0-2 0 0,3-1-176 0,13 1-48 16,12 2 0-16,4-8 0 0,3-1 0 0,-3-10-16 16,-1-5 0-16,-6-2 0 0,-6-1-240 0,-1-2 128 15,-1-1-128-15,-7-1 0 16,-7-6 0-16,-3-2 0 0,-7-2 0 0,-6-2 0 15,-3 0 0-15,-8-1-320 0,-6-5 64 0,-7 1 0 16,0 4-1984 0,-9-4-400-16,-2 2-80 0</inkml:trace>
  <inkml:trace contextRef="#ctx0" brushRef="#br0" timeOffset="454.41">19577 2136 51663 0,'17'26'2288'0,"-6"-12"464"0,0-2-2192 0,-1 1-560 0,3-6 0 0,-1-3 0 0,-1-1 368 0,1-3-48 15,3-6 0-15,4-1 0 16,4-1-320-16,6-4 0 0,6-1 0 0,4-6 0 16,4-1 0-16,3 1 0 0,2 5 0 0,-2 5 0 15,0 5 0-15,0 1 0 0,-3 6 0 0,3-1 0 16,0 5 0-16,-3 2 128 0,0 2-128 0,-1 0 0 16,-3 1-512-16,-4 0-192 0,-6-3-16 15,-4 4-16-15,-2-3-2448 0,-9-3-480 0,-8-3-112 0,-6-4 0 16,0 0 608-16,-15-4 128 0,-6-6 32 0</inkml:trace>
  <inkml:trace contextRef="#ctx0" brushRef="#br0" timeOffset="701.25">19559 1268 39455 0,'21'3'1744'0,"-10"-2"368"0,5 2-1696 0,2-6-416 0,3-5 0 0,2 0 0 16,3 1 2656-16,3 0 448 0,6 1 96 0,4 2 0 15,1 1-2672-15,3 6-528 0,2 0 0 0,-5 4-240 16,2 1-112-16,-1 6-32 0,0 4 0 0,-9 0 0 16,1 0 48-16,-6-1 0 0,-1 1 0 0,-4-2 0 31,-5-3-1888-31,-9-6-368 0</inkml:trace>
  <inkml:trace contextRef="#ctx0" brushRef="#br0" timeOffset="1317.71">21167 2244 47919 0,'14'28'2112'0,"-3"-7"448"0,-3 1-2048 0,2 3-512 0,-3 0 0 0,-3 3 0 0,2 4 800 0,-1 7 48 16,1 6 16-16,-2 8 0 0,0 7-736 0,-1-1-128 16,1 6 0-16,0-7 0 0,2-2 0 0,1-6-128 15,0-4 128-15,0-6 0 0,-3-1 0 0,-1-4 144 16,1-10 0-16,0-4 0 0,-4-5 80 0,0-16 16 15,0 0 0-15,0 0 0 0,0 0-240 0,0 0-240 16,0 0 48-16,0-16 16 0,0-5-16 0,0-4-16 16,3 0 0-16,-3-5 0 0,4 0 208 0,3 1 0 0,0-2-160 15,0-1 160 1,1-4-160-16,2-3 160 0,4-1-208 0,0-5 80 0,0 0 128 16,4-3 0-16,0-3-144 0,0 4 144 0,3 1-240 15,1 7 32-15,1 4 0 0,0 6 0 0,5 1 208 0,-3 3-176 16,1 0 176-16,-1 8-160 0,0 5 160 0,0 5 0 0,0 7 160 0,-1 4-160 15,1 4 208-15,1 12-48 0,-1 2-16 0,6 13 0 16,-2 8 16-16,0 10 0 0,2 11 0 0,-2 4 0 16,-3 8-32-16,-1-2-128 0,-4-10 192 0,-5-7-64 15,0-7-128-15,-7-10 0 0,-3-5 0 0,-1-5 0 32,-7-7-1072-32,-1-7-192 0,3-16-32 0,0 0-12928 0,0 0-2592 0</inkml:trace>
  <inkml:trace contextRef="#ctx0" brushRef="#br0" timeOffset="1399.66">22269 2761 17039 0,'6'-7'1520'0,"5"3"-1216"0,-1-3-304 0,2 0 0 0,2 3 1664 0,4 1 256 16</inkml:trace>
  <inkml:trace contextRef="#ctx0" brushRef="#br0" timeOffset="1855.63">22870 2725 38703 0,'39'-16'1712'0,"-14"7"352"0,7-5-1648 16,0 2-416-16,0-1 0 0,-2-6 0 0,-2-1 1904 0,-6 1 288 0,-1 1 64 0,-10 4 16 15,-8 0-1280-15,-7 3-256 0,-3 0-48 0,-10 4-16 16,-5 0-288-16,-6 2-64 0,-9 3-16 0,-7 2 0 16,-8 7-304-16,-4 4 0 0,-2 5 0 0,-6 3 0 15,1 3-128-15,6 2-48 0,4 0 0 0,10 2 0 16,9 4-112-16,6-3-32 0,5 3 0 0,5 2 0 0,5-4 320 0,6 1 0 16,4-1 0-16,3-2 0 0,7 2 416 0,4 0 32 0,3 0 16 0,7 1 0 15,4-1-160-15,5 1-48 0,4-5 0 0,10 1 0 16,3-1-256-16,5-3 0 0,-2-3 0 0,0-1 0 31,0-8 0-31,-2-5 0 0,0-4-208 0,-2-6 80 0,2-11 128 16,1-5 224-16,1-11-48 0,0-3-16 0,-7-6-160 15,-4-1 0-15,-8 0 0 0,-6-10 0 16,-3-8 0-16,-6-9 0 0,-7-9 0 0,-6-4 0 0,-6-2 0 0,-5 0 128 0,-2 3-128 0,-6-7 128 16,-7-7-128-16,-2 2 160 0,-4 2-160 0,-3 6 160 15,0 5-160-15,0 2 0 0,1-2 144 0,2 7-144 16,6 8 0-16,4 9-128 0,5 9 0 0,1 14 0 15,6 6-64-15,5 13-16 0,-1 5 0 0,3 10 0 16,0 0 208-16,12 17 0 0,1 9 192 0,4 16-192 16,-2 15 192-16,9 12-64 0,1 9 0 0,3 7-128 15,1 1 0-15,3 17 0 0,0 16-160 0,0 2 160 16,-4-1 0-16,1 9 0 0,1 12 0 0,0-7 0 0,-3-11 0 0,1-2 160 16,2-5 16-16,-5-4 0 0,-2 0-176 0,-1-10 128 15,-1-16-128-15,3-4 128 16,-2-4-640-16,-1-5-128 15,1-9-16-15,-1-6-21840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9:04:46.93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18786 1520 3791 0,'0'0'160'16,"0"0"48"-16,0 0-208 0,0 0 0 0,-7-11 0 0,7 11 0 0,-7-12 736 0,2 3 96 16,5 9 32-16,-5-11 0 0,5 11 432 0,-4-12 96 0,0 3 16 0,4 9 0 15,-3-11-880-15,3 11-160 0,-3-12-48 0,3 12 0 16,0 0-192-16,-1-11-128 15,1 11 128-15,-3-12-128 0,0 1 0 0,3 11 0 0,-1-11 0 0,-2-3-128 16,1 3 416-16,0-2 96 0,2 2 0 0,0 0 16 16,-3 1 1072-16,3 10 224 0,0-11 32 0,0 3 16 15,0 8-528-15,0-13-96 0,0 13-32 0,3-8 0 16,-3 8-48-16,0 0-16 0,0 0 0 0,0 0 0 16,0-11-80-16,0 11-32 0,0 0 0 0,0-13 0 15,0 5-64-15,0 8-16 0,4-10 0 0,-4 10 0 0,4-8-128 0,2-2-48 16,1 6 0-16,-3-3 0 0,-1-3-128 0,3 2-16 0,-1-3-16 0,-3 1 0 31,3 1-112-31,-1 0-32 0,-1-1 0 0,1 2 0 0,-4 8-144 0,3-12-16 16,1 5-16-16,-4 7 0 0,3-11 176 15,-3 11 32-15,4-8 16 0,-4 8 0 0,0 0-32 0,7-7-16 16,-7 7 0-16,0 0 0 16,7-4-32-16,-7 4-16 0,0 0 0 0,7 0 0 15,-7 0-112-15,0 0 0 0,7 5-16 0,-7-5 0 0,7 12-48 16,-3-1-128-16,-3 0 192 0,2 3-64 0,0 1-128 15,-2 2 0-15,-1 1 0 0,-1 3 0 0,-2 4 240 0,0 3-48 16,-1 5 0-16,0 6 0 0,0 5-192 0,-3 4 0 0,1 2 0 16,-1 3 0-16,0 0 0 0,2 0 128 0,-2-1-128 15,0 1 0-15,1-6 0 0,0 5 0 0,-1-1 0 0,1 2-160 16,-1 0 160-16,-6 2 0 16,5 0 0-16,-4-2 0 0,1-1 272 0,2-3 48 0,-5-3 0 0,2-3 0 15,-1-4 0-15,1-3 16 0,1-1 0 0,-1-6 0 16,5-1 80-16,1-3 16 0,3-7 0 0,1-6 0 15,2-12 80-15,0 0 32 0,0 0 0 0,0 0 0 0,16 5-288 0,0-1-48 32,7-8-16-32,2 1 0 0,5-6 112 0,2 0 16 15,3-2 0-15,-3 1 0 0,4-1-160 0,-1 4-32 16,-2 0 0-16,2 2 0 0,1 3-128 0,1 2 0 16,2 3 0-16,-5 1 0 0,1 3 0 0,2 0-224 0,2 0 48 0,-3-1 16 15,-1-1-2592 1,1-2-512-16</inkml:trace>
  <inkml:trace contextRef="#ctx0" brushRef="#br0" timeOffset="511.85">18708 2010 30575 0,'4'16'1344'0,"-4"-16"304"0,3 7-1328 0,-3-7-320 0,0 0 0 0,0 0 0 16,0 0 2400-16,0 0 416 0,11-2 64 0,0 0 32 16,6-3-1824-16,1 0-384 0,3 3-64 0,4-4 0 15,4 0 416-15,6 2 96 0,1 2 0 0,3 0 16 16,4-1-512-16,6 1-96 0,1 0-32 0,7 2 0 16,1 4-384-16,-1-1-144 0,-3 3 0 0,-2 2 144 31,-2 0-464-31,-3 4-80 0,-8-1-32 0,0-2 0 0,3 3-1456 0,1-3-288 0,3-2-64 0,-8-2-16864 15</inkml:trace>
  <inkml:trace contextRef="#ctx0" brushRef="#br0" timeOffset="885.76">18847 1147 24015 0,'0'0'2128'0,"10"3"-1696"0,-2-2-432 0,2-2 0 0,1-3 4096 0,0-3 720 0,3 1 160 0,-3 0 16 31,6-1-3664-31,-2 0-752 0,3 1-128 0,2-1-48 16,5 1 240-16,4 2 32 0,6 1 16 0,4 2 0 15,4 1 208-15,3 0 64 0,-2 1 0 0,-1 0 0 0,-1-1-368 0,-3 0-64 16,-3-1-16-16,0 0 0 0,-4-4-512 0,-4 0 0 16,-1 1 0-16,-4 0 0 15,-5-3-1056-15,1 1-160 0,-3 0-48 0,-3-1 0 16,-3-2-2128-16,-3-2-448 0</inkml:trace>
  <inkml:trace contextRef="#ctx0" brushRef="#br0" timeOffset="1901.16">20507 1125 10991 0,'0'0'480'0,"0"0"112"0,9 8-464 0,-2-1-128 0,-7-7 0 0,9 6 0 15,-9-6 4832-15,7 5 944 0,-7-5 192 0,7 8 48 16,-3 4-3648-16,3-1-704 0,-2 0-160 0,0 6-32 16,1 1-480-16,-1 1-96 0,0 5-32 0,-1 4 0 15,1 4-192-15,-3 4-32 0,0 3-16 0,-2 3 0 16,0 1-224-16,-2 3-32 0,0 2-16 0,-1 2 0 15,-1 3-352-15,2 0 0 16,2-3 0-16,-5 7 0 0,5 0 256 0,-2 3 0 16,-1-1-16-16,1 1 0 0,-3-1 64 0,3 3 16 15,-2-2 0-15,1-3 0 0,-1-3-128 0,4 2-32 16,0-4 0-16,-3-2 0 0,1-4-160 0,0-7 0 0,-1-4 0 0,-1-8 128 16,0-4 16-16,1-7 0 0,1-7 0 0,2-9 0 15,0 0 112-15,0 0 0 0,0 0 16 0,-5-15 0 16,1-6-272-16,1-7 160 0,3-4-160 0,3-5 128 15,-3-10-128-15,2-2 0 0,0-4 0 0,-2-1 128 0,3-3 32 0,-3-6 0 16,4-2 0-16,-2-2 0 0,1-2-160 0,-1 2 0 16,2 1 0-16,-1 1 0 0,-1 3 0 0,0 2 0 0,1-1 0 0,-1 1 0 15,3 0 0-15,-3-2 0 0,0 1-160 0,1 5 160 16,1 0 0-16,-2 6 0 0,1 3 0 0,-1 5 0 16,0 3 0-16,-2 6 0 0,3 1 0 0,-3 7 0 15,2 4 128-15,-2 4-128 0,2 6 0 0,-2 11 0 16,0 0 288-16,0 0-48 0,12 4-16 0,1 8 0 15,4 7 16-15,1 8 0 0,-2 7 0 0,4 8 0 32,5 5-240-32,3 9 0 0,4 2 0 0,0 9 0 0,4 4 144 0,2 5-144 15,2 2 128-15,-1 0-128 0,-2-4 256 0,-3 2-16 16,1 2-16-16,-1 0 0 0,2 0-64 0,-1-2-16 16,0-4 0-16,1-2 0 0,0-6-144 0,3-4 192 0,3 1-192 15,-3-6 192-15,4-4 80 0,-4-2 32 0,0-5 0 0,-2-4 0 16,-3-7-112-16,0-5-32 0,-6-4 0 0,0-6 0 15,-3-4-160-15,0-3 160 0,0-7-160 0,-4-1 160 16,1-6-160-16,-1-7 0 0,0-1 0 0,-2-3 0 16,1-1 0-16,-2-6 0 0,-4-7 0 0,-6-5 0 15,6-7 0-15,-7-6-144 0,-4-13 144 0,-1-6-160 0,-2-6 160 0,-2-5 0 16,-1-8 0-16,-4-2-128 0,-4-4 128 0,0 1 0 31,1 0-144-31,-1 1 144 0,4 2 0 0,0 4-176 0,0 4 176 0,4 4-128 31,6 8-336-31,4 9-64 0,4 5-16 0,6 9 0 0,4 10-2192 16,10 12-432-16,13 10-96 0</inkml:trace>
  <inkml:trace contextRef="#ctx0" brushRef="#br0" timeOffset="2696.62">22333 1335 12383 0,'3'11'1088'0,"-3"3"-864"16,0 2-224-16,3 0 0 0,-3 0 3600 0,1 3 688 16,2-1 128-16,-3 0 16 0,3 3-2000 0,-3-3-384 15,4-2-96-15,-1 3-16 0,3 3-400 0,-1-1-64 0,2-1-32 16,0 4 0-16,0 1-80 0,1 0-16 0,2 0 0 0,-2 3 0 15,2-2-512-15,1 5-96 0,1 1-32 0,0 0 0 16,3 4-128-16,1 6-16 16,0 1-16-16,-2 3 0 0,5 4-128 0,-4 1-32 15,2 2 0-15,1 4 0 0,-2 0-32 0,3-3-16 0,-1-1 0 0,0 3 0 16,0 1-144-16,0-3-48 0,-1-1 0 0,1-2 0 16,-3-5-144-16,2-3 0 0,-3-8 0 0,0-3 128 15,4-3-128-15,-3-7 128 0,2-4-128 0,1-4 128 16,0-7-128-16,-1-3 160 0,3-5-160 0,0-3 160 15,4-9-160-15,5-5 0 0,1-4-192 0,5-3 192 16,1-7 0-16,3-6 0 0,-3-5 0 0,2-7 0 16,-2-7-208-16,-3-3 80 0,-2-3 128 0,-3-3-208 15,-3 1 208-15,-3-6 0 0,-1 0 0 0,0-9 160 16,-3-5-160-16,-4 0 0 0,-1-4 0 0,-3-3-176 16,-3-1 176-16,-7-2 0 0,-5 0 0 0,-4 5 0 0,-7 6 0 15,-5 3-192 1,-2 6 192-16,-4 2-192 0,-4 6 192 0,-5 3 0 0,-7 7 0 15,-7 11-128-15,-7 10-208 0,-3 12-48 0,-2 13 0 0,0 15 0 32,0 13-16-32,-5 17-16 0,-1 14 0 0,-7 12 0 0,-10 11-1696 15,5 12-352-15,6 6-64 0,3 1-16 0,10 5-144 0,-7-10-16 0,-6-12-16 0,-4-7-12512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10-14T22:18:53.65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8750 9124 0,'0'0'0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1T18:34:01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20081 8024 41583 0,'0'0'3696'0,"0"0"-2960"15,0 0-592-15,-13-5-144 0,1 1 704 0,0-3 96 0,1-2 32 0,2 2 0 32,2 0-1120-32,7 7-224 0,-5-7-32 0,5 7-16 0,-4-9 400 0,1-2 160 0,3 1-128 0,0 1 128 15,0-3 128-15,0 4 128 0,0-3 0 0,0 1 16 0,0-1 240 0,0-1 64 16,-1-1 0-16,0 3 0 0,-1-1-48 0,-2-1 0 16,-2 0 0-16,2 0 0 0,-3-2-256 0,-2 0-48 15,0 0-16-15,-5-4 0 16,-1 0-208-16,-2 0 0 0,-1-2 0 0,0 1 0 15,-3-1-192-15,-1 1 32 0,-2-2 0 0,-1 3 0 0,0-1 160 0,-3 0 0 16,3 1 0-16,-2 0 0 0,1-2 160 0,4 3 64 16,-1-1 16-16,2 4 0 0,0-4 16 0,3 4 0 15,2-1 0-15,-3 1 0 0,1 0 0 0,0 2 0 16,-3 0 0-16,0 1 0 0,2 0-256 0,-5 0 0 16,-2-3 0-16,-2 0 0 0,-1-1 0 0,-4 1 0 0,0 0 0 0,-3 0 0 15,-3-3 0-15,0 2 0 0,0-3 0 0,1 0 0 16,3 1 0-16,-1 2 0 0,1-6 0 0,-4 3 0 15,3 1 0-15,-2 2 0 0,1-4 0 0,-5 6 0 16,1 0 0-16,2 2 0 0,-7 2 0 0,0 0 0 0,3 0 0 16,1 2 0-16,2 5 0 0,2-5 0 0,2 2 0 0,0 1 0 15,1 1 0-15,-4 3 0 0,3 2 0 0,-3 1-128 16,-1-1 128-16,1 5 0 0,-2 0-144 0,3 2 144 16,-1 0 0-16,0 3-144 15,1-3 144-15,5 3 0 0,1 1 0 16,-3 0 0-16,1 4 0 0,2-2 0 0,-2 2-128 0,-3 0 128 15,-2 1 0-15,-4 0 0 0,-2-3 192 0,1 3-64 0,-2 0-128 0,1 2 0 16,2-1 0-16,3 2 0 16,1 3 0-16,0-3 0 0,-1 1 0 0,1-1 0 15,3-1 0-15,-3-1 0 0,0 3 0 0,-3 1 0 16,2 2 0-16,-3 0 0 0,4 1 0 0,0-3 0 0,4 2 0 0,0 0 0 16,3 0 0-16,5 0 0 15,2 0 0-15,0 2 0 0,4 2 0 16,-4-4 0-16,1 1 0 0,2 5 0 0,4-3 0 0,-3-3 0 0,3 2 0 0,-3-2 0 15,3-2 0-15,-4 2 0 16,5-2 0-16,-1 0 0 0,1 2 0 0,-1 1 0 0,0-4 0 16,-3 2 0-16,1-4 0 0,1 6 0 0,-1-1 0 0,2-3 0 15,2 3 0-15,2-1 0 0,0-3-176 0,0 1 176 16,1 3-208-16,3-3 80 0,-1 2 128 0,4 1-160 16,0 3 160-16,3-3-160 0,4 0 160 0,0-3-208 0,0 4 80 15,4-1 128-15,0 2-144 0,2 1 144 16,2-1 0-16,-1 3 0 0,3-3 0 0,1 4 0 15,0-5 0-15,-1 2 0 0,-3 1 0 0,2 2 0 16,-2 1 0-16,0-3 144 0,1 1-144 0,2 0 0 16,-1 2 0-16,-2-3 0 0,2-1 0 0,0 2 0 15,3-2 0-15,-1-1 0 0,-1 1 0 0,1-1 0 0,0 1 144 0,-1 1-144 16,2 2 0-16,1-2 144 0,1 3-144 0,1 4 0 16,3 0 0-16,3 3 0 15,0 0-192-15,4 0 48 0,0 0-144 0,0-2-32 0,0 0 0 16,3-3 0-16,-3-2 320 0,0 0-192 0,0 0 192 0,1-1-160 15,1-5 160-15,0 1 0 0,1-1 0 0,0-1 0 16,-3 0 0-16,0 3 0 0,0-7 0 0,-1 4 0 16,-2-4 0-16,0 1 0 0,2 1 0 0,1 0 0 0,-3-2 0 0,3 1 128 15,1 1 0 1,-1 0 0-16,0-2 144 0,1 2 48 0,1 0 0 0,3 2 0 0,4 1-320 0,1 0 160 0,-2 1-160 0,5-1 128 31,1-2-128-31,0 1 0 0,-3-3 0 0,3 2 0 16,-4-2 0-16,1 0 0 0,-4 2 0 0,0-3 0 15,0-3 128-15,0 0-128 0,1 3 0 0,-1-3 128 16,-3-2-128-16,3 2 0 0,3-2 0 0,1 1 0 16,3 1 0-16,-3 0 0 0,3-2 0 0,-2 0 0 0,2-2 0 0,0-1 0 15,2 1 128-15,3 3-128 0,-1-6 256 0,3 3-16 16,3 0-16-16,5-2 0 0,-1-2-64 0,1 0-16 16,-1-6 0-16,0 3 0 0,-2-4-144 0,-1 1 0 15,-4-1 0-15,1-2 0 0,2-1 0 0,1-1 0 16,3-2 0-16,-1-1 0 0,-1-3 0 0,-1 0 240 0,-4-5-64 0,-1 3-16 15,0-1 32-15,-5-1 16 0,2-3 0 0,-3-4 0 16,-3 0 112-16,-1-5 0 16,-3-3 16-16,2-3 0 0,-2-1-144 0,-2-5-16 15,0-1-16-15,-3-3 0 0,-2-1-32 0,-2-5 0 0,-1-5 0 16,2 0 0-16,-3-4-128 0,-2 1 128 16,5-5-128-16,-3 3 128 0,-2 0 0 0,1-2-128 15,2 1 192-15,-4 2-64 0,3 0 48 0,0 2 0 16,-3 5 0-16,0 1 0 0,-1 3 0 0,1-1 0 15,0 0 0-15,0 1 0 0,3 2-48 0,-3 2 0 16,3 0 0-16,-2 0 0 0,-4 0-128 0,-4-3 0 0,-1-1 0 16,-3-4 128-16,-4-6-128 0,-6-5 0 0,-8-4 0 0,-6-8 0 15,-10-4-144-15,-7-5 144 0,-3-12-192 0,-7 3 192 16,-1-1-144-16,-8 1 144 0,0-1 0 0,-4 0-144 16,-7 1 144-16,2 6 0 0,3 3-144 0,4 7 144 15,4 8 0-15,3 7-144 0,2 7 144 0,3 4 0 0,4 7 0 0,3 3 0 16,1 5 0-16,-1 9 0 31,4 5-448-31,-1 6-48 0,6 7 0 0,2 1-23824 0</inkml:trace>
  <inkml:trace contextRef="#ctx0" brushRef="#br0" timeOffset="6625.85">15630 5169 1311 0,'0'0'128'0,"0"0"-128"16,0 0 0-16,0 0 0 0,-2 11 7024 0,2-11 1376 0,-7 13 288 15,3 0 48-15,-2-1-7024 0,2 1-1408 16,1-1-304-16,-1-1 0 0,4-11 144 0,-4 14 48 15,0-1 16-15,1-1 0 0,3-12 592 0,-4 11 112 16,4-11 32-16,-7 14 0 0,7-14 448 0,-6 14 80 0,6-14 32 0,-5 16 0 16,5-16-448-16,-6 16-96 15,6-16 0-15,-4 13-16 0,4-13-384 0,-4 17-80 0,1-6-16 0,3-11 0 16,0 0-272-16,0 14-48 0,0-14-16 0,0 0 0 16,3 14 48-16,-3-14 0 0,1 14 0 0,-1-14 0 15,6 14 64-15,-6-14 16 0,4 12 0 0,-4-12 0 16,7 10 32-16,0 0 16 0,1-2 0 0,2 2 0 15,-2-6-144-15,2 3-32 0,1 0 0 0,2 0 0 0,2 0-128 0,-1 0 128 16,0 0-128-16,-1 0 128 0,1 0-128 0,0 4 0 16,-1-3 0-16,1 3 0 0,0 2 0 0,0-2 0 0,2-1 128 15,-2 2-128-15,0 1 0 0,-1 2 0 0,3-4 0 0,1 2 0 16,-4-2 0-16,3 0 0 0,1 0 0 0,-2 3 0 16,2 0 0-16,-2 2 0 0,-1 0 0 0,1-2 0 15,3 0 0 1,-1 4 0-16,-2-4 0 0,2 2 0 0,0-3 0 0,-2 3 0 0,2-2 0 0,1 2 0 15,-3-2 0-15,2 2 0 0,1-1 0 0,3 2 0 0,-1-3 0 0,1-3 0 16,-1 3 0-16,1 1 0 0,-1 2 0 16,1-3 0-1,2-3 0-15,0 3 0 0,-1 0 0 0,2-2 0 16,-3 4 0-16,-2-1 0 0,5 0 0 0,-3 2 0 0,-2-3 0 16,2 0 0-16,3-1 0 0,-3-1 0 0,1 1 0 15,0-1 0-15,-1 2 0 16,0-3 0-16,2 3 0 0,2-1 0 0,3 3 176 0,-3-2-48 15,3 0-128-15,-1 0 192 0,3 0-192 0,-2-1 0 16,1-1 0-16,-1 1 0 0,1-1 0 0,-1 2 144 16,0 2-144-16,1 0 128 0,-2 1-128 0,0 0 0 15,4 0 0-15,-2 1 0 0,3-3 0 0,-2 2 0 16,2 1 0-16,0-4 0 0,0 0 0 0,0 1 0 0,0-1 0 0,3 1 0 0,-2-1 0 0,1 0 0 16,-1 0 0-16,-1 0 0 15,-1 0 0-15,-2-3 128 0,1 3-128 0,0 0 128 16,-1-1-128-16,1-1 0 0,0 1 0 0,0-1 0 15,-2 2 0-15,4-3 0 0,4 3 0 0,-1 0 0 0,-2 1 128 0,2-3-128 16,1-3 128-16,-1 3-128 16,-1-3 0-16,-2 2 128 0,0 1-128 0,0-3 0 15,0 2 128-15,-2 1-128 0,3-3 128 0,-1 5-128 0,0-1 0 0,0 1 0 16,4-3 128-16,0 3-128 16,2 0 0-16,0 0 0 0,1 0 0 0,-2-3 0 0,2 3 0 0,-3-3 0 15,1 3 0-15,-1 0 0 0,2 0 0 0,-2 0 0 0,-1 1 0 16,1 0 0-16,-1 3 0 0,2 2 0 0,2-2 0 0,0 3 0 31,1 0 0-31,-1 1 0 0,-3-4 0 0,1 3 0 16,-3-3 0-16,1 3 0 0,-3 2 0 0,0-1 0 0,0 2 0 0,0 1 0 15,0-2 0-15,2 2 128 0,0 1-128 0,5 0 0 0,0 2 0 0,3 0 0 0,-3-3 0 16,2 1 0-16,1-1 0 0,-3 2 0 0,1-1 0 0,-1 1 0 16,0-1 0-16,0 2 0 0,0 0 0 0,4 1 0 15,1-1 0-15,2 4 0 0,0-2 0 0,1 2 0 31,2-3 0-31,-3 2 0 0,1 1 0 0,-1 0 0 16,0 0 0-16,0 0 0 0,2 0 0 0,2 1 128 16,5 2-128-16,0 0 0 0,5 1 0 0,-3-1 0 0,0-2 0 15,3 2 0-15,-3 2 0 0,0 2 0 0,3 0 0 0,-1-3 0 16,4 3 0-16,-2 0 0 0,-1-4 0 0,-2-2 0 0,0 2 0 16,-3 0 0-1,2 1 0-15,-4-1 0 0,2-2 0 0,1-1 0 0,2 1 0 0,2-3 128 16,1 1-128-16,-1-1 0 0,0-3 0 15,-3 4 0-15,-4-2 0 0,2 2 0 0,-2-2 0 0,-2 3 0 16,5-6 0-16,1 5 0 0,-2-3 0 0,0-3 0 16,-2 0 0-16,-2 3 128 0,-1 1-128 0,-3-1 0 15,-1-1 0-15,-3 0 0 0,3-1 0 0,0-1 0 0,0-2 0 0,0 2 0 16,-2 0 0-16,-3 1 0 0,0-6 0 0,-5 3 0 16,-1-2 0-16,-3 0 0 0,0 1-144 0,-4-1 144 15,-2 1-192-15,2-1 192 0,-4-3-192 16,-2-3 192-16,-1 2-192 0,-1-3 192 15,-1 0-1664 1,-1-3-240-16,3 0-32 0</inkml:trace>
  <inkml:trace contextRef="#ctx0" brushRef="#br0" timeOffset="7996.49">18037 4849 26655 0,'32'-10'2368'0,"-10"4"-1888"0,6-3-480 0,-1-3 0 15,1 1 496-15,0-3 0 0,-3 3 0 0,-3-1-12848 16</inkml:trace>
  <inkml:trace contextRef="#ctx0" brushRef="#br0" timeOffset="8850.21">18437 4577 4079 0,'3'-11'368'0,"1"1"-368"0,0-1 0 0,3 1 0 15,0 3 6704-15,0 3 1264 0,-7 4 256 0,0 0 48 0,7-4-5312 0,3 1-1056 16,1-1-224-16,-4 4-32 0,-7 0-544 0,0 0-96 0,7 8-32 0,-7-8 0 16,4 10-320-16,-1 1-64 0,-3-11-16 0,0 14 0 15,0-14 16-15,-3 14 0 0,-1-1 0 16,4-13 0-16,-7 12-144 0,7-12-16 15,-13 8-16-15,2 2 0 0,11-10-160 0,-11 4-48 0,11-4 0 0,-11 5 0 32,11-5-80-32,0 0-128 0,-11 2 176 0,11-2-176 15,0 0 320-15,0 0-32 0,0 0-16 0,0 0 0 0,0 0 96 0,-7-4 16 16,7 4 0-16,0 0 0 0,0 0-128 0,0 0-32 0,-7-5 0 0,7 5 0 16,0 0-224-16,0 0 128 0,0 0-128 0,-14-2 0 15,14 2 0-15,-11 0 0 0,11 0 0 0,-13 3-160 16,1 3 160-1,-1-1 0-15,1 2 0 0,-2 0-128 0,0 4 128 0,0 0 0 0,-4-1 0 0,1 1 0 16,4 0 0-16,-3 3 0 0,0-3 0 0,2 6-128 0,-4-1 128 0,2 4 0 16,2 1-144-16,-2-1 144 15,0-1 0-15,0 6 0 16,0 2 0-16,0 4 0 0,-2-5 0 0,1 5 0 0,-1 1 0 0,0 0 0 16,0 1 0-16,-3 2 0 0,-1 0-128 0,1 1 128 15,0 0 0-15,-1 2 0 16,2 1 0-16,1 2 0 0,-1-2-176 0,1 2 176 0,0 3-128 0,0 2 128 15,-1 1 0-15,1-1 0 0,1 0 0 0,0-1 0 0,0 2 0 16,-5 0 0-16,2-1 0 0,0 0 0 0,0 0 0 0,-1-1 0 16,1 1 0-16,-1 0 0 0,-3 0 0 0,1 0 0 15,-1-2 0-15,0 1 0 0,0-2 0 0,0 3 0 16,1-5 0-16,2 1 0 0,-1-1 0 0,3 4 0 16,-1 0 0-16,0 1 0 15,1 1 0-15,-1-1 0 0,0 1 0 0,3 2 0 16,0-2 0-16,-1 2 0 0,1 3 0 0,-1 1 0 15,1 3 0-15,0-2 0 0,1 2 0 0,2 2-128 0,-3 2 128 0,1 0 0 0,2-1 0 0,1-1 0 16,-1 1 0-16,1 1 0 0,0-3 0 0,0 0 0 16,0 0 0-16,3 3 0 0,-6-3 128 0,3-3-128 31,2-1 0-31,-2 0 0 0,0-2 0 0,-3-4 0 16,2 2 0-16,1-3 0 0,2 1 0 0,-1 2 0 0,-3-3 0 0,2 1 0 15,0 1 0-15,-2 0 0 0,2-2 0 0,-2 0 0 0,0 0 0 16,0 2 0-16,0 1 0 0,0 1 0 0,1-3 192 0,1 6-64 15,0-3-128-15,-3 3 0 0,3-3 0 16,2 3 0-16,-2-3 0 0,0 3 0 0,3 0 0 0,-3 2-128 16,0-1 128-16,3 2 0 0,-2-2 0 0,1 3 0 15,-1 1 0-15,-2-1 0 0,1-2 0 0,-4-3 0 16,4 1 0-16,-2 3 0 0,2-3 0 0,-2 2 0 16,0 1 0-16,-2-1 0 0,-3 0 0 0,3 0 0 0,1 0 0 15,2-4 0-15,-3 0 0 0,-1 1 0 16,0-2 0-16,0 0 0 15,-1-1 0-15,1 1 0 0,-2 2 0 0,3-2 0 0,-3-1 0 16,-1-2 0-16,1 4 0 0,3 0 0 0,-2 0 0 16,2 1 0-16,0-2 0 0,2 0 0 0,-2 0 0 15,4 0 0-15,-2-1 0 0,0-3 0 0,-2 2 0 0,2-2 0 16,0 0 0-16,2 0 0 0,2 0 0 0,-1 1-128 31,1 0-416-31,-2 2-80 0,1 1-16 0,1 3 0 16,-1 0-1664-16,3 6-320 0,2 8-80 0,2-3-16880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1T18:36:30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15788 8676 4079 0,'0'0'368'0,"0"0"-368"0,0 0 0 0,7 7 0 0,-2 0 7776 0,-5-7 1488 15,4 10 288-15,-1 1 64 0,-1-2-6640 0,3 3-1328 16,-1 0-272-16,0 2-48 16,-1 3-784-16,-1-3-160 0,-2 1-16 0,0-1-16 15,0-14-352-15,0 11 0 0,0-11 0 0,-4 11 0 0,4-11 0 0,0 0-256 16,0 0 32-16,0 0 16 16,0 0 208-16,0 0 208 0,0 0-32 0,0 0-16 0,-14 2 304 0,2-2 64 15,12 0 16-15,-13-3 0 16,4 3-352-16,9 0-192 0,0 0 192 0,-12-3-192 0,12 3 256 0,-11 0-64 0,11 0-16 0,-12 3 0 15,12-3 16-15,0 0 0 0,-9 7 0 0,9-7 0 16,-9 11-32-16,0-1 0 0,2 1 0 0,2 0 0 31,3 0-160-31,-5 0 0 0,7-11 0 0,-7 13 0 0,7-13 0 0,-7 13 0 16,7-13 0-16,-7 12 0 0,7-12 0 0,-8 13 0 16,1-5 0-16,7-8 0 0,-13 11 0 0,13-11 0 0,-11 11 0 0,0-2 0 15,4-1 0-15,-4 3 0 0,1-2 0 16,2 0 0-16,8-9 0 0,-14 14 0 0,3-3 144 0,1-1-16 15,-1 1-128-15,-3 0 0 16,3-1 0-16,1 1 0 0,10-11 0 0,-11 16 0 0,0-2 0 0,1-5 128 16,-1 4-128-16,0-1 0 0,4 0-128 0,-4-1 128 15,1 0 0-15,-1-1 0 0,0-2 0 16,4 2 128-16,7-10-128 0,-14 10 0 0,0 1 0 0,3-3 0 16,-1 2 0-16,-2-2 0 15,3 2 0-15,-1 1 0 0,1 0 0 0,-1 2 0 16,1-5 0-16,0 5 0 0,1 2 0 0,1-1 0 0,0-3 0 15,-5 3 0-15,3 1 0 0,1 2 0 0,2 4-128 0,1-3 128 16,-3 3 0-16,2 1 0 0,1-4 0 0,0 3 0 16,0-3 0-16,1 1 0 0,1-3 0 0,-1 2 0 15,2-2 0-15,0 2 0 0,-2-1 144 16,2-2-144-16,0-1 0 0,0 3 0 0,1-4 0 0,0 3 0 0,2 1 0 0,-5-2 0 16,2 2 0-16,0-2 0 0,1 2 0 0,-4 1 0 15,3 0 0-15,0 3 0 0,-2-3 0 16,2 3 0-16,-3-3 0 0,3 1 0 0,-2 1 0 0,1-2 0 15,-2 3 0-15,1-1 0 16,2 0 0-16,-3 1 0 0,3-3 0 0,0 3 0 16,-2-3 0-16,2-1 0 0,0-1 0 0,-2-3 0 15,5 1 0-15,-2-2 128 0,3-12-128 0,-4 15 0 0,0-3 0 0,1 1 0 16,3-13 0-16,-4 14 0 0,4-2 128 0,-3 1-128 16,-1 0 144-16,1-1-144 0,3-12 0 0,-4 17 0 0,1-6 0 0,-1 0 0 15,4-11 128-15,-4 14-128 16,-3-1 0-16,1-2 144 0,6-11-144 0,-4 14 0 15,0-2 0-15,4-12 0 0,-7 13 0 0,0-2 0 0,7-11 0 16,-7 14 0-16,7-14 0 0,-10 11 0 0,4-1 0 0,-1 1 0 16,2 0 0-16,-2-3 0 0,7-8 0 0,-7 13 0 15,1-2 0-15,-1 0 0 0,7-11 0 0,-7 14 0 16,0-4 0-16,2 2 128 16,1 1-128-16,-1 0 128 0,-2-1-128 0,3-1 0 0,4-11 0 0,-7 14 0 15,0-3 0-15,0 1 0 0,0-1 0 0,0-2 0 16,-2 0 0-16,0-1 0 0,0 1 0 0,-3-3 0 15,1-1 0-15,0-1 0 0,-3-1 0 0,3-1 0 16,-3 3 0-16,0-3 0 0,3 3 0 0,-3-3-176 0,0-2 176 16,3 5 0-16,0-4 0 0,-3 4 0 0,3-3 0 15,-2 3 0-15,2 0 0 0,0-3 0 0,0 3 0 0,0-1 0 0,11-4 0 0,-13 10 0 16,2-3 0-16,0-1 0 16,1 3 0-16,2 1 0 0,8-10 0 0,-13 8 144 15,5 2 0-15,-2-3 0 16,10-7-144-16,-11 11 0 0,0 0 0 0,1-1 128 15,10-10 0-15,-11 7-128 0,11-7 192 0,0 0-64 16,-11 8-128-16,-3-2 0 0,14-6 0 0,-12 7-176 0,12-7 176 16,-14 7 0-16,1-2 0 0,13-5 128 0,-14 7-128 0,2 0 192 15,1 0-64-15,0 0 0 0,1 3-128 0,1-3 0 16,0 1 0-16,2 2 0 0,-2 1 0 0,0 0 144 16,2-1-16-16,0 1-128 15,7-11 0-15,-10 10 0 0,2 1 0 0,1-4 0 0,3 1 0 0,-3 2 0 0,7-10 0 0,-7 7 160 16,0 0-160-16,0 0 0 15,7-7 144-15,-11 8-144 0,11-8 128 0,-7 7-128 0,7-7 128 16,-7 10-128-16,7-10 128 0,-7 7-128 16,0 0 128-16,0 0-128 0,0 1 0 0,3-1 144 0,0 3-144 0,-2 3 0 0,2-4 224 0,0 3-64 31,-3-1-16-31,0 1 0 0,3-1-144 0,-2 1 160 0,-1-3-160 0,0 2 160 0,2 3-160 0,-1-2 0 16,2-4 0-16,-3 2 0 15,3-1 0-15,-2 3 0 16,2-1 0-16,-3-4 0 0,7-7 0 0,-4 14 128 15,-3-3-128-15,3 3 0 0,-1-5 0 0,3 3 0 0,-1-1 0 0,-1 0 0 0,-1 3 128 16,3-3-128-16,-1 3 0 0,-1 0 128 16,0 0-128-16,-1 0 0 0,3 1 0 15,-3-1 0-15,0 4 0 0,1-3 0 0,-3 2 0 0,2 0 0 16,-1 1 0-16,-1-3 0 0,0 2 0 0,-2-3 0 0,2 1 0 16,0-1 0-16,0 0 144 0,-2 2-144 15,0 0 0-15,2-2 0 0,-3 0 0 0,1 1 0 0,0-1 0 0,2 2 0 16,3 0 0-16,-1-2 0 0,-1 0 0 0,0-3 0 15,-1 2 0-15,1 0 0 0,6-13 0 0,-9 15 0 16,4-3 0-16,-4 1 0 0,9-13 128 0,-10 17-128 16,3-3 160-16,2 0-160 0,-2 1 224 0,0-1-48 15,0-3-16-15,0 3 0 0,1 0-160 0,1-3 0 0,-2 3 0 0,0-3 0 16,0 3 0-16,0 0 0 0,0-3 144 0,0 3-144 16,0-4 0-16,3 1 0 0,-3 0-192 0,0-1 64 15,-3 1 128-15,2 0 0 0,1-1 0 0,0 1 0 16,0-3 0-16,-3 5 0 0,2-2 128 0,1 2-128 0,0-1 0 15,0 1 128-15,-1 1-128 0,1 0 0 0,0 2 0 0,-3-2 0 32,6 0 0-32,-3 2 0 0,0-1 0 0,0 2 0 0,-2-3 0 0,2 0 0 15,-2-2 0-15,2 2 0 0,-2-1 0 0,2-1 0 16,-5 1 0-16,3 1 0 0,-2 1-160 0,2-1 160 16,-1 4 0-16,-1-3 0 0,2 2 0 0,-3 1 0 15,1 3 0-15,-1 0 0 0,1-2 0 0,0 2 0 0,-3 0 0 16,2 0 0-16,-1 0 0 0,3-1 0 0,-1 0 0 0,0 1 0 15,1 2 0-15,-1-2 0 0,-3 0 0 0,3 1 0 16,0 2 0-16,-3-4 0 0,3 3 0 0,-3-2 0 16,1-3 0-16,2 3 0 0,0-3 128 0,0 3-128 15,0 0 0-15,-2 1 0 0,2 0 0 0,0 2 0 16,-3 1 0-16,0 0 0 0,0 0 0 0,1 2 0 0,1-1 0 16,-1-1 0-16,1-5 0 0,1 3 0 0,-1 0 0 0,-1 0 0 31,1-3 0-31,-2 1 0 0,3 0 0 0,-1 0 0 15,1 0 0-15,-1-3 0 0,4 0 0 0,-4 0 0 0,3-1 0 0,-2-2 0 16,1 2 0-16,-1-2 0 16,4 0 0-16,-4 2 0 0,1-2 0 0,-1 2 0 0,1 0 0 0,2 1 0 15,-5-4 0-15,2 4 0 16,0-3 0-16,1 3 0 0,5 1 0 0,-2-3 0 16,0 1 0-16,0 1 0 0,-4-3 0 0,4 2 0 0,-3-3 0 0,2 1 0 15,1-1 0-15,0-2 0 16,-3 1 0-16,2-1 0 0,1 2 0 0,-3-3 0 0,3 3 0 0,-3-3 0 15,2 0 0-15,-2 1 0 0,2 0 0 0,-4-3 0 16,5 3 0-16,-2-4 0 0,0 2 0 0,2 1 0 0,-2-1 0 16,-1 1 0-16,2 0 0 0,-4-3 0 15,3 1 0-15,-3-1 0 0,1 2 0 0,4-3 0 16,-2 4 0-16,0-3 0 0,2 2 0 0,-3-2 0 0,4 1 0 0,-3 2 0 0,2-3 0 16,-3 2 0-1,3 1 0-15,0 3 0 0,-1 0 0 0,1-1 0 0,-3 0-160 0,2 4 160 16,-2 1 0-16,2 3 0 0,1-3 0 0,-3 3 0 0,3-3 0 0,-4 3 0 15,0 0 0-15,-2 1 128 0,2-3-128 16,0 3 0-16,-3 2 0 16,0-4 0-16,-1 3-208 0,1-2 32 0,3 0 16 15,-3-1 0-15,0 3-144 0,0-2-16 0,-1-2-16 16,1 5 0 0,-4 1-496-16,4 0-80 0,0 0-32 0,-4-4-21488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1T18:38:01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19983 8219 9663 0,'0'0'864'15,"0"0"-688"-15,0 0-176 0,0 0 0 0,0 0 1920 0,0 0 368 16,4-6 64-16,-4 6 16 16,7-7-1840-16,-7 7-352 0,9-5-176 0,-9 5 160 0,9-6-160 0,-9 6 128 15,12-6-128-15,-3 4 128 0,-9 2-128 0,11-4 128 0,-11 4-128 0,14-3 128 16,-14 3 640-16,0 0 112 0,12-6 16 0,-12 6 16 15,0 0 1152-15,0 0 240 0,6-11 32 0,-6 3 16 16,-2-4-560-16,-2 3-128 16,-1 0 0-16,-4 1-16 0,0-3-944 0,-5 0-176 0,3 0-32 0,-3-1-16 0,0 1 16 0,0 2 0 15,-1-5 0-15,1 2 0 0,-4 1-352 0,1-1-144 32,2-1 128-32,1 3-128 0,0-4 240 0,3 3-48 0,-2 0 0 0,2-1 0 15,0 3 112-15,1-2 16 0,2-3 0 0,-3 3 0 16,1-3-320-16,0 2 0 15,2-1 0-15,-2-1-144 0,2 3 144 0,-2-2 224 0,3 2-48 0,0 0-16 16,-1 0-160-16,1-2 0 0,0 1 0 0,2 1 0 16,-1 1 0-16,0-1 208 0,0 1-48 0,-1 2-16 15,0-2-144-15,-2 0 0 0,0 2 0 16,2 1 0-16,0 0 0 0,2 0 0 0,-1 0 0 0,-1 0 0 16,0 0 0-16,0 0 0 0,-2 0 0 0,2 0 0 15,0-1 0-15,0-2 0 0,2 2 0 0,-2-4 0 0,3 5 0 16,-3-2 0-16,3 0 0 0,-1 2 0 15,0 0 0-15,1-2 0 0,0 0 0 0,1 2-176 0,-1 0 176 0,-3 0 0 16,2-2 0-16,0 2 0 16,5 7 0-16,-9-7 0 0,0 1 0 0,9 6 0 0,-10-7 0 0,-2 2-128 15,-2 0 128-15,4-2-192 0,10 7 192 0,-15-7 0 16,1 1-144-16,-3 1 144 16,-1-2 0-16,0-2 0 0,1 0 0 0,-2 2 0 15,1-2 0-15,-3 0 0 0,3 2 0 0,-3-4 0 0,3 1 0 0,-3-1 0 16,0 0 0-16,0 1 128 0,1-4-128 15,-1 3 0-15,3 1 0 0,-3 2 0 0,3-3 0 0,-3 4 0 16,3 0 0-16,0 0 0 0,0 0-208 0,-2 3 80 0,1-2 128 16,-1 2-208-16,1 1 208 0,-2 2 0 15,4-3 0-15,-2 1 160 0,-2-1-160 0,-4 2 0 16,0 1 0-16,0 1 0 0,-3-3 0 0,0 2 0 0,-2-2 0 0,3 0 0 0,-3 2-192 0,2-2 192 31,3 0-192-31,-3 2 192 0,3-2 0 0,0 2 0 16,3-1 0-16,-3 2 0 0,0 0 0 0,0 0 0 0,0 2 144 0,1-2-16 15,2 4-128-15,1-3 0 16,-7 2 0-16,-1 1 0 0,-1 2 0 0,0-2 0 0,0 3 0 0,-5-3 0 16,2 3 0-16,0-3 0 0,2 2 0 15,-1-2 0-15,0 0 0 0,0 0 0 0,4-1 0 0,0 0 0 16,0-2 0-16,2 2 0 0,-2-3 0 0,-2 3 0 16,5-3 0-16,-3 0-128 0,-1 0 128 0,-3 0-192 0,1 1 192 15,-1 2 0-15,-1-2 0 0,1 2 0 0,-3 1 0 16,6 2 0-16,1-5 0 0,0 5 0 0,6-2 0 15,-3 0 0-15,4 1 0 0,3 0 0 0,-1 2 0 0,0 0 128 16,1-3-128-16,0 3 176 0,2-4-176 0,0 3 0 16,4-1 0-16,-3 2 0 0,1-3 0 0,-3 3-144 15,2-5 144-15,-3 3-208 0,4 2 208 0,-3 0 0 16,3 2 0-16,-1 0 0 0,1 0 0 0,-1 3 0 16,2-1 0-16,-1 0 0 0,2 3 0 0,-2 0 0 0,1 0 192 15,1 2-192-15,-2 0 0 0,0 0 0 0,4 2 0 0,2-1 0 16,-3 1 144-16,4 0-144 0,-3-2 0 0,1 4 144 15,0 0-144-15,2-2 0 0,0-3 0 0,-3 0-176 16,2 2 176-16,-4-2 144 0,6-1-16 0,-6 0-128 0,3 0 0 16,-3 0 0-16,3 0 0 0,-2-3 0 0,1 3 0 0,1 0 0 15,-2-3 0-15,2 0 0 0,-5 2 0 0,2-2 0 16,1 0 0-16,-3-1 0 0,0 1 0 0,3 0 0 16,0-4-160-16,-1 4 160 15,-1-2 0-15,0 0 0 0,1 1 0 0,2-3 0 16,-1 4 0-16,1-2 0 15,2 0 0-15,-2-2 0 0,3 3 0 0,3 1 128 16,0 1 32-16,-2 1 0 0,5-1-160 0,-2-1 0 0,0 3 0 0,6 0 0 16,0 0 0-16,-2 4 0 0,5 0 176 0,-1 3-176 0,2-3 288 15,0 3-32-15,3-2-16 0,-3 2 0 16,0-1-112-16,0 2-128 0,1-1 176 0,-1-2-176 16,3 1 192-16,-6 2-64 0,0-1 0 0,-1-3-128 15,0 3 0-15,1-3 0 0,-1-2 0 0,-2 0 0 16,2 2 0-16,0-2 0 0,1 0 0 0,-3 0 0 15,2 1 0-15,0-1 0 0,1 0 0 0,-4-1 0 16,3 2 0-16,-3-2 0 0,0 2 0 0,0-1 0 16,0 1 0-16,1 0 0 0,2-2 0 0,-3 2 0 15,0-3 0-15,3 0 0 0,-3 0 176 0,1-3-48 16,2 3-128-16,0-3 0 0,1-1 0 0,0 1 0 16,-4 0 0-16,3-1 0 0,-1 2 0 0,0 2 0 0,-2 3 0 0,3-4 0 15,-2 0 0-15,2 4 0 0,-1 4 0 0,-1-3 0 16,3 2 0-16,-4 1 0 0,2 0 0 0,-2-1 0 15,1 3 128-15,0 0-128 0,2 3 0 0,-3 1 0 16,2 3 0-16,0 2 0 0,3 0 0 0,0 0 0 16,-1-3 0-16,-2 3 0 0,3 0 0 0,0 3 0 0,-3-3 0 0,2 2 0 15,-4-2 0-15,3-2 0 0,1-5 0 0,-1 3 0 16,1-5 0-16,-2-1 0 0,1-1 0 0,-3 0 0 0,0 0 0 16,0 1 0-16,0 2 0 0,0-4 0 0,-2 3 0 0,2 2 0 31,2 0 0-31,-2-3 0 0,0 2 0 0,0 1 0 0,2 0 0 0,-2 0 0 15,2-1 0-15,1 0 0 0,-3-1 0 0,0 2 0 0,2-4 0 16,-2 2 0-16,0-5 0 0,0-2 0 16,0-2 0-16,0 0 176 0,0 0-16 0,5 2 0 15,-5-8-160-15,2 0 128 0,-2-8-128 0,7 11 128 0,-1 1-128 0,1-4 192 16,3-2-192-16,-1 0 192 16,-2 3 128-16,2 1 16 0,0-3 16 0,3-3 0 15,-1 3-112-15,3-3-32 0,0 1 0 0,-3 4 0 16,0-2-32-16,3 1-16 0,-3-1 0 0,2 3 0 15,2-3-160-15,-1 1 128 0,-3 1-128 0,3 2 128 16,-3-4-128-16,3 4 0 0,0-3 0 0,1 5 0 0,2-2 0 0,-3 0 0 16,4-3 0-16,0 5 0 0,0-2 0 0,-4-3 0 15,0 2 160-15,0 0-160 0,4 1 144 0,0-1-144 16,-2 1 0-16,0 0 144 0,0 3-144 0,1-3 128 0,-2-1-128 0,2 1 128 16,-2 3-128-1,2-3 192-15,1 0-192 0,-1 1 192 16,2 0-192-16,2 1 0 0,0-2 0 0,1 1-176 0,3-3 176 0,-1 0 144 15,-2 0-16-15,2-2-128 0,-5-2 176 0,5 0-176 16,-3-3 160-16,-3 0-160 0,3 1 0 0,-3-3 0 0,0 1 0 16,-4 0 0-16,-3-1 0 0,3 0 0 15,5-1 144-15,-6 1-144 0,3 0 0 0,-2 0 0 0,2-1 0 0,-3 1 0 0,1-3 0 0,3 3 128 16,-2 0-128 0,3 0 0-16,2 0 192 0,2 3-64 15,3-1 0-15,0 2 0 0,4-2-128 0,2 3 192 0,1-3-192 0,-4 1 192 16,1-1-192-16,1 3 128 15,0-3-128-15,-3-2 128 0,3 0-128 0,-5 0 0 0,1 0 0 0,-1 2 0 16,-3 1 0-16,2-3 0 16,-3 0 144-16,-2 0-144 0,2-3 0 0,0 1 0 0,4-3 0 0,-3 1 0 15,6-1 0-15,0-2 0 0,1 1 192 0,-1-1-64 16,4 0-128-16,-2-3 128 0,-3 1-128 0,1-2 128 0,2 4-128 16,-3 0 0-16,-1-2 0 0,-1 0 0 0,-3 2 128 0,2-2-128 15,1 0 128-15,-3 2-128 16,-1-3 0-16,-3 2 0 0,3 1 0 0,0-3 0 0,1 3 0 0,1-1 0 0,3 1 0 0,3 0 0 15,-2-3 0-15,3 3 0 0,3 0 0 16,-1 3 0 0,1-4 0-16,-1-2 0 0,0-1 0 0,-4-2 0 15,-4 2 128-15,2 0-128 0,2 0 160 0,-3-3-160 0,-1 3 0 0,1-2 0 16,-3 2 0-16,1 0 0 0,0 0 0 0,0 0 128 0,4 1-128 16,-1 0 0-16,3 2 0 0,2-3 144 15,1 1-144-15,-5 2 128 16,3-2-128-16,-4 0 0 0,1 2 0 0,-2 1-176 0,0 0 176 0,-3-2 0 15,-1 1 0-15,0 2 0 0,-7-5 0 0,1 3 0 0,2 0 0 0,-4-2 0 16,-1 1 0-16,1-2 0 0,-1 2 0 0,-1-1-128 16,-1 1 128-16,1-2-208 0,0-3 80 0,1 2 128 15,-3-1 0-15,4 1 0 16,1-1 0-16,3-1 0 0,-4-4 0 0,3 0 0 0,1 1 144 0,1-1-16 16,0 0-128-16,0 0 0 15,0 0 0-15,0 1 0 0,2-4 0 0,-1 0 0 16,-2-4 0-16,1 3 0 0,0-3 0 0,-1 0 0 0,1 1 0 15,0 2 0-15,-3-1 0 0,-1 3 0 0,3-4 0 0,-3 2 0 16,1-2 0-16,-5-1 0 16,1-2 0-16,0 2-128 0,-1-3 128 0,1-1 0 15,-2 1 0-15,1-2 128 0,1 0-128 0,-2 1-160 16,0-3 160-16,1 0-208 0,-3-3 208 0,-1 2 128 0,1 1 0 0,0 4-128 16,0-2 0-16,-1 2 0 0,0 1-160 0,-2-3 160 0,0 5-128 15,-1-5 128-15,-1-4 0 0,-2-1 0 0,0-1 0 0,-2-2-176 16,-1-1 176-16,-1 2-128 15,0-2 128-15,-3 0-128 0,0 0 128 0,0 2-128 0,0 3 128 16,-3 2-128-16,2 2 128 0,-2 2-128 0,1 3 128 0,-2-3-128 16,2 1 128-16,-1 0-128 15,1 2 128-15,0 0 0 0,2 1 0 0,-2 2 0 0,0-3 0 0,0 0 0 16,-3 0 0-16,-1 0 0 16,-4-2 0-16,-1 1-160 0,0-2 160 0,-3 3-208 15,-1 0 208-15,1-1 0 0,0 1 0 0,-1 6 0 16,2 1 0-16,1 2-176 0,1 0 176 0,1 2-208 15,2-2 208-15,-2 1 0 0,1 1-160 0,0-3 160 16,0 2 0-16,0-2 0 0,0-1 0 0,0 0 128 0,0 1-128 16,-2-1 0-16,1-3 0 0,-1 6 0 0,0 0 0 0,0 1 0 15,1-4 0-15,2 4 0 0,-2 0 0 0,-4 0-144 0,2 0 144 0,-2 3 0 0,0 0-128 16,0 0 128 0,3 2 0-16,-4 1 0 0,1 4-176 0,3-3 176 15,-2 2-160-15,2 3 160 0,-1-1-256 0,2 1 64 16,1 1 0-16,0 1 0 0,0-1 192 0,2 1-144 0,-4 0 144 0,4 0-128 15,-2-3-96-15,0 2-16 0,5-2 0 0,-1 3 0 16,3 0-112-16,0 0-32 0,9 0 0 0,-9-3 0 31,9 3-2880-31,-7-4-576 0,7 4-112 0,0 0-16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1T18:40:36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4377 6320 2639 0,'0'0'240'16,"0"0"-240"-16,0 0 0 0,0 0 0 0,0 0 3504 0,0 0 656 15,0 0 128-15,0 0 16 0,0 0-2032 0,0 0-416 0,0 0-64 0,0 0-32 16,0 0-544-16,0 0-96 15,0 0-32-15,-8-4 0 0,1-3-368 0,7 7-80 0,0 0 0 0,0 0-16 16,0 0 208-16,0 0 64 16,0 0 0-16,0 0 0 0,0 0-544 0,0 0-96 0,7 11-32 0,1-1 0 15,2-1-224-15,-2 0 0 0,5 1 0 0,-1 1 0 16,1 2 0-16,-1-1 0 0,1 0 0 0,1-3 0 0,-2 2 0 16,1 1-240-16,-2-5 48 0,-3 0 16 0,-1 1 176 0,-7-8 0 15,7 10-144-15,-7-10 144 0,0 0 0 0,0 0 0 16,0 0 0-16,0 0 0 0,0 0 0 0,0 0 0 15,0 0 0-15,0 0 0 0,0 0 144 0,0 0-144 16,0 0 160-16,-11 2-160 0,11-2 352 0,-14-1-32 16,3-3 0-16,4-3 0 0,0-1 16 0,3-2 0 15,-3-1 0-15,-3-3 0 16,2-2 176-16,1 2 16 0,-4-2 16 0,1 0 0 0,-4 0 240 16,3 0 48-16,1 2 16 0,2 3 0 0,1 1-288 0,-3 2-64 15,3 1-16-15,7 7 0 0,0 0-304 0,0 0-176 0,0 0 192 0,0 0-192 16,0 0 144-16,0 0-144 0,0 0 0 0,0 0 144 15,10 7-144-15,-1 4 0 0,3 0 0 0,-1 3 0 0,3 0-240 16,-3 0 80-16,0 2 16 0,-1 0 0 0,1-2 144 0,-1 2 0 16,1-1 0-16,-3-3 128 0,2 1-128 0,0-1 0 31,-5-3 0-31,1 1-128 0,1-2 128 0,-7-8 0 0,7 10 0 0,-7-10 128 16,7 8-128-16,-7-8 0 0,0 0 0 15,0 0-128-15,0 0 128 0,0 0 192 16,0 0-32-16,0 0-16 0,0 0 48 0,-7-6 16 15,4-3 0-15,-1 0 0 0,-2 0-32 0,5-1-16 16,-5 2 0-16,2 1 0 0,0-5-160 0,0 5 160 0,4 7-160 0,-3-12 160 0,-1 4-160 0,4 8 128 16,-3-10-128-16,3 10 128 0,0 0-128 0,-3-9 0 15,3 9 0-15,0 0-176 0,0 0 176 0,0 0 0 16,0 0 128-16,0 0-128 16,0 0 0-16,0 0 0 0,0 0 0 0,0 0 0 0,0 0 0 0,0 0 0 0,0 0 0 0,0 0-128 15,6 12 128-15,-2 1 0 0,0-3 0 16,2 1 128-1,-2 1-128-15,3-3 0 0,-3 2 0 0,3 1-128 0,3-4 128 0,-2 4 0 0,-1 0 0 16,0-5 0 0,-7-7 0-16,0 0 0 0,0 0 128 0,0 0-128 0,3 8 128 15,-3-8-128-15,0 0 128 0,0 0-128 0,-7-6 288 0,-3-2-16 16,2-3 0-16,-2-2 0 16,-1-1-80-16,0-2-32 0,1-2 0 0,0-1 0 0,3-1-160 15,2-1 192-15,-2-2-192 0,0 2 192 0,0 1 0 0,0 1 16 16,0 4 0-16,3 1 0 0,-3 2-208 0,4 3 144 15,3 9-144-15,0 0 128 0,0 0-128 0,0 0 0 0,0 0 0 0,0 0 0 16,0 0-144-16,0 0 144 0,0 0-192 0,0 0 192 16,-7 11-208-16,3 2 64 0,1-2 16 0,-1 0 0 15,-3 3 128-15,0-3 0 0,-2 3 0 0,2-3-128 16,1-1 128-16,-1 1 0 0,0-2 0 0,-3 0 0 16,1 0 0-16,2 1 0 15,1-3 0-15,6-7 0 0,-10 9 0 0,3 2 0 16,7-11 0-16,-7 12 0 0,7-12 0 0,0 0 0 15,-7 14 0-15,3-3 128 0,4-11-128 0,0 0 0 16,-3 9 0-16,3-9 128 0,0 0-128 0,-2 13 0 0,2-13 128 16,0 12-128-16,0-12 0 0,0 0 128 0,3 12-128 0,-3-12 0 15,0 0 0-15,0 0 128 0,0 0-128 0,9 7 0 16,-9-7 0-16,0 0 0 0,0 0 0 0,9 0 128 16,-9 0 64-16,7-10 0 0,-2-1 16 0,-1 0 0 15,0-3-208-15,-1-3 128 0,-3-1-128 0,0 0 0 0,0 0 176 16,0-3-176-16,0 1 192 0,0 3-192 0,0 2 160 15,0 3-160-15,2 0 128 0,-2 12-128 0,0-9 0 0,0 9 0 16,0 0-192-16,0 0 192 0,0 0-176 0,0 0 176 16,0 0-128-16,7 14 128 0,0 2-208 0,-2 0 32 15,-1 0 16-15,-1 5 0 0,1-3 160 0,-1 2 0 16,-2-1 0-16,2 0-128 16,-3-1 128-16,0-2 0 0,0 0 0 0,-4-2 0 15,1 0 0-15,3-14-128 0,-4 12 128 0,4-12-128 0,-5 13 128 0,5-13 0 0,0 0 128 0,-5 11-128 16,5-11 0-16,0 0 0 0,0 0 0 0,0 0 0 15,0 0 160-15,0 0 16 0,0 0 0 16,0 0 0-16,-2-10-176 0,0 2 192 16,4-6-192-16,-2 0 192 0,5-2 0 0,-4 3 0 0,2-4 0 0,1 1 0 0,2-2-192 15,-2 4 0 1,-1-2 0-16,1 2 0 0,0-2 0 0,-1 2 0 0,1 1 0 16,0 1 0-16,2-2 0 0,-5 3 0 15,2 2-128-15,0 0 128 0,-2-1 0 0,-1 10 0 0,3-8 0 0,-3 8 128 16,0 0-128-16,0 0 0 0,3-10 0 15,-3 10 0-15,0 0-160 0,0 0 160 0,0 0 0 0,0 0-144 16,0 0 0-16,0 0 0 0,7 14 0 0,-2 0 0 16,1 2 144-16,1 4-128 15,-3 1 128-15,3 0-128 0,-4 4 128 0,1-2-128 0,-4-1 128 0,0 2-128 0,0 1 128 0,0-4 0 0,0-2-144 0,-4-2 144 16,1-2 0 0,-1-1 0-16,1-1 0 0,0-2 128 15,3-11-128-15,0 0 0 0,-1 11 0 0,1-11 128 16,0 0-128-16,0 0 0 0,0 0 0 0,0 0 0 0,0 0 0 0,0 0 192 15,0 0-32-15,1-10 0 16,2-2 32-16,-3-5 16 0,0-1 0 0,-4-3 0 0,1-1-48 0,-1-2-16 16,4-1 0-16,-3 0 0 0,0 0 64 15,2 2 16-15,-2-2 0 0,2 4 0 16,1 3-64-16,0 2-16 0,0 4 0 0,0 12 0 0,1-9-144 0,-1 9 0 16,0 0 0-16,0 0 0 0,0 0 0 0,7 8-192 15,-3 7 32-15,2 1 16 0,-5 2-32 0,2 1 0 16,-3 2 0-16,0 1 0 0,0 1 176 0,-4-4 0 15,1 1 128-15,-1 1-128 0,-2-3 0 0,2 0 0 0,0-1 0 16,0-2 0-16,1-1 0 0,-1 0 0 16,4-14 0-16,-6 10 0 0,6-10 0 0,0 0 0 0,0 0 0 0,0 0-128 15,0 0 128-15,0 0 0 0,0 0 128 0,-7-13-128 16,3-2-144-16,0-3-112 0,1-3 0 0,1-3-16 16,2 0-1440-16,0 3-272 15,-2 1-64-15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1T18:42:05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6177 5063 8287 0,'0'0'736'0,"9"13"-592"0,2-2-144 0,1-1 0 0,2 1 5280 0,-3 0 1024 15,5-1 208-15,-2 1 32 0,2 0-3264 0,-2-1-656 16,0-2-128-16,0-1-16 0,0 2-832 0,1 0-176 15,3 1-16-15,0 1-16 0,0 0-720 0,2 3-144 0,-2 0-16 0,0 0-16 16,0 0-288-16,0 1-64 0,3 2-16 0,0 1 0 0,-3 0-16 0,3-2 0 16,-3 1 0-16,0-2 0 15,-2-1-160-15,2 0 128 0,1-5-128 0,-3-2 128 0,0-2-128 0,0-1 0 16,-5 0 0-16,1-1 0 16,0-3-256-16,-12 0 64 15,11-3 0-15,-11 3 16 16,0 0-448-16,2-8-80 0,-2-6-32 0,-2-2 0 15,-8 0-768-15,-3-2-160 0,4-3-16 0,-5 0-10912 16,-2-2-2176-16</inkml:trace>
  <inkml:trace contextRef="#ctx0" brushRef="#br0" timeOffset="240.73">6525 4969 17039 0,'0'0'752'0,"0"0"160"0,0 0-720 0,0 0-192 0,0 0 0 0,0 0 0 0,8-3 4032 0,-8 3 784 15,0 0 160-15,0 0 16 16,10 3-3232-16,-10-3-656 0,0 0-128 0,3 11-16 0,-3-11-208 0,1 14-48 15,-1 1 0-15,-1 3 0 0,-6 3-320 0,1 0-64 16,-1-3 0-16,-4 3-16 0,0 0-304 0,-6 1-176 16,5 0 32-16,-9 2 0 15,0-3 144-15,-1 4 0 0,1-3 0 0,-3 2 0 16,-1-2 0-16,-1 4 0 0,1-1 0 0,-3-3 128 0,3 2-128 0,1-4 0 16,2-1 0-16,-1-1 0 0,4-2 0 0,-1 4 0 15,6 1 0-15,0-3-128 16,3-1-448-16,-3-2-96 0,3-1-16 15,1-6-11216-15,-1-2-2256 0</inkml:trace>
  <inkml:trace contextRef="#ctx0" brushRef="#br0" timeOffset="634.11">6939 5428 26655 0,'11'5'1184'0,"-1"-3"240"0,1 3-1136 0,-1 2-288 0,1-3 0 0,0 6 0 16,0 1 1280-16,2 3 208 0,-1 1 48 0,0 6 0 16,-3 4-704-16,-2 0-144 0,3 3-32 0,-3-2 0 0,-1 2-400 0,-4 0-96 0,1-3-16 0,-6 0 0 15,1-1-144-15,-3-2 0 0,4-1 0 0,-4-5 0 16,-4-2-160-16,-1-1-64 0,-1-6-16 0,-3 0-15120 15</inkml:trace>
  <inkml:trace contextRef="#ctx0" brushRef="#br0" timeOffset="1567.56">7267 5048 2639 0,'18'14'240'0,"-4"-7"-240"0,1 1 0 0,2 2 0 0,1 1 4080 0,3 0 768 0,-3-1 144 0,-3 0 48 16,2-2-2048-16,-2-1-416 0,5 2-80 0,-5-1 0 0,6 0-896 0,-6 2-160 15,4-3-32-15,0 0-16 16,-5 1-304-16,4-1-64 0,-2 3-16 0,0 1 0 15,-3-4-432-15,4 4-64 0,-4 3-32 0,-1-3 0 16,2 1-480-16,-5-1 0 0,2-2 0 0,-2 1 0 0,1 1 0 0,-2-2-128 16,2 0-16-16,-3-2 0 31,-7-7-560-31,7 9-96 0,-7-9-32 0,11 10-10384 0,-1-6-2096 0</inkml:trace>
  <inkml:trace contextRef="#ctx0" brushRef="#br0" timeOffset="1866.62">7679 4956 29311 0,'0'0'1296'0,"0"0"272"0,0 0-1248 0,0 0-320 0,0 0 0 0,-5 11 0 16,5-11 640-16,-7 14 64 0,0-1 0 0,1 1 16 0,3 1 48 0,-3-1 16 16,-1 4 0-16,0-1 0 0,-2-1-480 0,-1 4-112 0,1 1 0 0,0 3-16 15,-2-1-32-15,-1 5 0 0,3-3 0 0,-2 3 0 16,1 1 48-16,1-2 16 0,0 1 0 0,-1 1 0 16,3-1 0-16,-1 2 0 0,-2-3 0 0,2 1 0 15,1 1-208-15,0-1 0 16,-3-3 0-16,2 0 0 15,1-1-2944-15,0-5-624 0</inkml:trace>
  <inkml:trace contextRef="#ctx0" brushRef="#br0" timeOffset="2522.87">7936 5398 32191 0,'0'0'1424'0,"8"3"304"0,2-1-1392 16,-3-2-336-16,-7 0 0 0,7-1 0 0,4-3 1008 0,-4 0 128 0,-3-1 16 0,3-1 16 15,-3-1-656-15,3 0-128 0,0 0-16 0,0 2-16 16,-3-2 160-16,-4 7 16 0,5-5 16 0,0-1 0 15,-1 1 224-15,-4 5 32 0,7-4 16 0,-7 4 0 16,0 0-336-16,0 0-64 0,0 0-16 0,0 0 0 16,0 0-400-16,3 11 0 0,1-2 0 0,-4 5 0 15,0-1 0-15,-4 4 0 16,-3-3 0-16,2 0 0 0,-1-2-144 0,-1 1 144 16,1 1-192-16,-2-3 192 0,1 3-144 0,-3-3 144 0,2 0 0 0,1 3-144 15,0-4 144-15,0 2 0 0,0 1 0 0,3-2 0 16,-3 0 0-16,4 3 0 0,-1-3 0 0,4 3 0 0,-3 1 0 0,2-1 192 15,-2-1-32-15,3-1-16 16,4 2-144-16,3-1 0 0,0-1 144 0,3 1-144 0,1-2 448 0,3 0 0 16,0 0 16-16,5 1 0 0,2-3 48 0,-2-2 0 15,1 0 0-15,3 0 0 0,-2-3-192 0,0-1-16 0,-3 1-16 0,0-1 0 16,3-3-288-16,-3 0 0 16,3-1 0-16,-3 1 0 0,-1 1 0 0,-2 1 192 15,-4-2-16-15,2 2 0 0,-1-2-176 0,-12 0 0 16,14 3 0-16,0 3 128 15,-3 1-128-15,-11-7 0 0,14 7-192 0,-14-7 192 32,0 0-1584-32,10 9-192 0,-10-9-32 0,0 0-18048 0</inkml:trace>
  <inkml:trace contextRef="#ctx0" brushRef="#br0" timeOffset="3341.71">8499 5041 4079 0,'0'0'368'16,"0"0"-368"-16,0 0 0 0,0 0 0 0,0 0 2752 0,0 0 496 15,0 0 80-15,0 0 32 0,0 0-1088 0,0 0-224 16,0 0-32-16,0 0-16 0,0 0-144 0,0 0-48 16,11 7 0-16,-4-3 0 15,2 0-768-15,2 2-144 0,3-3-48 0,-2 1 0 0,4-1 240 0,-3 1 32 0,6 0 16 0,1-1 0 16,3 4-176-16,2 0-16 0,0 0-16 0,0 4 0 15,-1 0-256-15,-2 3-48 16,2 4-16-16,-2 0 0 0,2 3-320 0,1 1-64 16,-3 4-16-16,3-1 0 0,7-2-208 0,0 0 128 15,3 0-128-15,-3 2 0 0,2-4 0 0,-4 2-208 16,-3-5 16-16,-3 0 0 0,-6-1-16 0,0-5 0 0,-4 1 0 16,-4-2 0-1,-2-3-2608-15,-8-8-528 16</inkml:trace>
  <inkml:trace contextRef="#ctx0" brushRef="#br0" timeOffset="3644.89">9164 5026 10991 0,'14'15'976'0,"-7"-5"-784"0,0-3-192 0,-7-7 0 16,3 11 5200-16,-3-11 1008 0,-3 14 192 0,-1-3 32 0,-3-3-4880 0,0 2-976 0,-4-2-192 0,-1 5-32 0,-1-2-96 0,-6 3 0 15,-2 1-16-15,-2 2 0 0,3-1-32 16,1 3 0-16,-1 3 0 0,-1-1 0 0,3-3 80 0,-3 2 16 16,3-1 0-16,1 1 0 15,2-1-128-15,-2 1-32 0,2-1 0 0,1 0 0 16,3-7-144-16,-3 2 0 0,4 0-160 0,-2-2 160 15,-1 1 0-15,2-2 0 0,3-1 0 0,8-10-11408 16,-6 11-2272 0</inkml:trace>
  <inkml:trace contextRef="#ctx0" brushRef="#br0" timeOffset="4388.17">9451 5447 22463 0,'0'0'1984'0,"0"0"-1584"0,0 0-400 0,4 8 0 0,-4-8 2816 0,5 10 464 0,-5-10 112 0,0 0 0 16,2 11-2048-16,-2-11-432 0,0 0-80 0,0 0 0 15,3 11-176-15,-3-11-16 0,0 0-16 0,0 0 0 0,0 0 96 0,0 0 32 16,0 0 0-16,6 10 0 0,-6-10-176 0,0 0-16 15,0 0-16-15,0 0 0 0,12-3-240 0,-1-1-48 16,1 0-16-16,-1-3 0 16,1 0 16-16,1 1 0 0,6 1 0 0,-1-1 0 15,1 0-96-15,3 4-16 0,3-4 0 0,0 6 0 16,-1 6 144-16,-2-2 32 0,2 3 0 0,-2 4 0 16,2 1-192-16,-5 4-128 0,2 1 192 0,-4 2-192 15,-2 2 176-15,-4 0-176 0,-4-3 160 0,-1 3-160 0,-2 0 0 0,0-2-192 0,-4-1 16 0,0-1 0 0,0-2 32 16,-4 2 0-1,-3-6 0-15,-7 3 0 0,0-4-160 0,-4-2-16 0,0-1-16 0,-4 0 0 16,1 0 64-16,0-4 16 0,0 1 0 0,-1-2 0 16,1-2 16-16,0 0 16 0,0 0 0 0,6 0 0 15,1-2 224-15,3 2 0 0,-1 0 0 0,12 0 0 16,-7-3 128-16,7 3-128 0,0 0 0 0,0 0 0 16,0 0 256-16,0 0-16 0,0 0 0 0,13-4 0 0,4-3 160 0,1 3 48 15,3 1 0 1,1-1 0-16,2 1-192 0,-3 2-48 0,4 1 0 0,-3 0 0 0,-1 1-48 15,0 2-16-15,1 1 0 16,-7 1 0-16,-1 2-144 0,-1-1 0 0,2 4 0 16,-1 1 0-16,0 5 0 0,0 2 0 15,-3 3 0-15,-2 5 0 0,3 3 0 0,-8 4-272 0,-4-4 64 0,0 6 16 16,0-3 192-16,-4 0-192 0,-8 0 192 0,-4 0-192 16,0 0 0-16,-4-3 16 0,1-1 0 0,-7-3 0 15,-3-3 16-15,-4-2 0 0,-2-2 0 0,-4 0 0 31,0-5-224-31,-4-1-32 0,1-5-16 0,3-3 0 16,5-1-32-16,6-3-16 0,1-5 0 0,1 0 0 16,8-3-592-16,-3 1-112 0,3 0-32 0,4 0-16688 0</inkml:trace>
  <inkml:trace contextRef="#ctx0" brushRef="#br0" timeOffset="5452.64">9726 4596 31263 0,'0'0'1392'0,"0"0"272"0,0 0-1328 0,0 0-336 0,0 0 0 0,0 0 0 0,0 0 704 0,8 0 64 16,2 0 0-16,0 0 16 0,2-1-16 0,1 1-16 16,1 0 0-16,1 0 0 0,-1-3-112 0,4 0 0 0,-3 2-16 0,2-3 0 15,-1 1-48-15,0 0-16 0,0 2 0 0,0-5 0 0,2 1 128 0,-1-1 16 16,-2 2 16-16,2-2 0 0,1 2-528 0,0 0-192 31,1 0 0-31,1 0 144 0,1-2 48 0,4 3 16 16,2 2 0-16,-2-3 0 0,-1 1-16 0,-3 0-16 0,-3 2 0 0,-4 1 0 0,-2 0-48 0,-2 0-128 15,1 0 192-15,-4 0-64 0,-7 0-128 16,0 0 0-16,7 1 0 0,-7-1 0 0,0 0-128 0,0 0 128 16,0 0 0-16,0 0 0 15,0 0-192-15,0 0 16 0,0 0 16 0,0 0 0 16,-4 13 160-16,4-13 0 0,-6 12 0 0,6-12 0 0,-4 13 0 0,4-13 0 15,-4 14 0-15,4-3 0 0,0-11 0 0,-4 12-160 16,4-12 160-16,0 14 0 0,0-14 0 0,0 13 0 0,0-2 0 0,1 3 0 16,2-1 0-16,-3 1 0 15,3-1 0-15,1 4 0 0,3 4 0 0,-3 3 0 16,0 4 0-16,2 2 0 16,-2 4 0-16,3 1 0 0,0 5 0 0,0 2 0 0,0 1 0 15,1-1 0-15,2-7 0 0,1 1 0 0,-4-4 0 0,0 0 0 16,-3-3 0-16,1-1 0 0,0-3 0 0,-5 0 0 15,4-4 0-15,-4-1 0 0,0-3 0 16,0-4 144-16,3 1 16 0,-3-14 0 0,0 0-160 0,-3 12 160 16,3-12-160-16,0 0 160 0,0 0-160 0,0 0 0 15,0 0 0-15,0 11 0 0,0-11 0 0,0 0 160 16,0 0-160-16,0 9 160 0,0-9-16 0,0 0 0 16,4 12 0-16,-4-12 0 0,6 7 32 0,-6-7 0 15,6 7 0-15,-6-7 0 0,0 0-176 0,5 8 0 0,-5-8 0 16,0 0 0-16,4 10 0 0,-4-10 0 0,0 0-192 0,3 8 192 15,-3-8 0-15,0 0 0 0,0 10 0 0,0-10 0 16,-3 11 0-16,3-11-192 0,-7 12 64 0,-1 1 128 16,1 0-192-16,-5-1 192 15,-1 1-160-15,-4-1 160 0,-5 1-160 0,-2-1 160 0,-2 2-160 0,-2-3 160 32,-7-1-464-32,-1 0 0 0,1-2 0 0,-1-1-12784 15,4-1-2560-15</inkml:trace>
  <inkml:trace contextRef="#ctx0" brushRef="#br0" timeOffset="6629.7">6099 4518 22463 0,'0'0'1984'0,"0"0"-1584"0,0 0-400 0,-7 14 0 16,7-14 3936-16,-7 13 704 0,1-2 144 0,6-11 16 15,-10 10-3408-15,10-10-688 0,-14 8-144 0,-1-4-32 16,1 1-528-16,-4-4 0 0,1-2 0 0,2-1 0 0,1-2 192 0,-4 1-64 16,0 0 0-16,-3 2-128 0,3-3 0 0,-6 1 0 31,2-1-160-31,-3 1 160 0,-3 3 0 0,-4-4 0 0,-5 1 224 0,2 0-64 0,-1 2-160 0,0-2 0 16,1-1 0-16,-1 4-176 15,4-4 176-15,-3 2 144 0,-1 2-16 0,1 2-128 0,-1-1 0 0,1-1 0 0,-1 3-160 0,-1-2 160 31,0 2 0-31,3 0 0 0,-1 1 144 0,6-1-16 16,4 1-128-16,4 0 0 0,0-1 0 0,6 0 0 0,5 1 192 0,10-4 64 16,0 0 0-16,0 0 16 15,-7 1 64-15,7-1 16 0,0 0 0 0,0 0 0 0,0 0 304 0,0 0 64 16,0 0 16-16,10 6 0 0,-2-2-320 0,6 3-64 0,0-4-16 0,0 1 0 31,4 0-16-31,-4 0-16 0,0 2 0 0,1-2 0 0,2-1-304 0,-4 3 128 16,-1-1-128-16,-1 2 0 0,3 0 160 0,-5 4-160 15,0 5 128-15,-4 3-128 16,2 3 0-16,-5 3 0 0,-2 3 0 0,0 4 0 16,2-2-240-16,-4 2 80 0,0 3 16 0,-1-2 0 0,-1 3 144 0,-1 2-160 15,3-5 160-15,0 2-160 0,-1 0 160 0,1-2 0 16,2 2 128-16,0 0-128 0,2 4 0 16,-2 2 0-16,3 0 0 0,-3 3-128 0,2-1 128 0,0 0 128 15,1 0-128-15,1-1 176 0,-2 0-176 0,1-6 0 0,1-4 0 0,1-3-176 16,0-1 176-16,-1 0 128 0,0-6-128 0,1 1 176 15,0 0-176-15,-3-4 192 16,5-3-192-16,-2-3 192 0,-3-1-192 0,3 1 0 0,2-5 0 0,-3-1 0 16,-4-7 176-16,11 9-48 15,0-5-128-15,2-1 192 0,2-3 128 0,2 0 32 0,-2-5 0 0,6 3 0 16,1-1-96-16,6 3 0 0,-3-2-16 0,6 2 0 0,2 0-64 16,6 0-16-16,7 0 0 0,-2 2 0 15,4 1-160-15,0 4 128 0,1-3-128 0,-2 5 128 16,-5 3-320-16,-2-3-64 0,-4 4 0 0,-1 1-16 31,0 3-1232-31,1-3-240 0,1-3-48 0</inkml:trace>
  <inkml:trace contextRef="#ctx0" brushRef="#br0" timeOffset="8362.77">12652 3780 8287 0,'0'0'736'0,"0"0"-592"0,0 0-144 0,0 0 0 0,0 0 3248 0,0 0 608 16,-10 7 128-16,10-7 32 0,0 0-1392 0,-11 4-256 16,11-4-64-16,0 0-16 0,-11 4-576 0,11-4-112 15,0 0-32-15,0 0 0 0,0 0-336 0,-11 0-64 16,11 0-16-16,0 0 0 0,-14-1-512 0,14 1-96 15,-11-3-32-15,11 3 0 16,-7-7-208-16,0-1-48 0,4-2-16 0,0-1 0 0,3-3 16 0,3 0 0 0,0-2 0 0,1-2 0 16,-1-3-256-16,1-2 128 0,3 0-128 0,-3-2 0 31,3 0 144-31,3 0-144 0,-3-3 128 0,1 3-128 0,3 3 0 16,-1-2 0-16,1 2 0 0,-1 1 0 0,2-3 224 15,-2 5-32-15,0-2-16 0,1-3 0 0,0 5 48 0,-1 1 16 16,1-3 0-16,0 4 0 0,3 2-240 0,-4 3 0 15,1-2 0-15,-3 5 0 0,2 2 192 0,-1 3 32 0,0-3 16 16,1 2 0-16,-2 3-80 0,-8 2-16 0,0 0 0 0,0 0 0 16,0 0-144-16,0 0 0 0,0 0 0 0,0 0 0 15,0 0-128-15,0 0-64 16,0 0-16-16,3-9 0 0,-3 9 208 0,0-9 0 0,0 9 0 0,0-10 0 0,0 1 0 16,0 9 160-1,0 0-160-15,0-9 128 0,0 9-128 0,4-9 128 0,-1 0-128 0,-3 9 128 16,4-9-128-16,-4 9 0 15,7-7 0-15,-7 7 0 0,7-10 0 0,-2 3 240 0,1 1-48 0,-6 6 0 16,10-7-64-16,-4 0-128 0,1 1 176 0,3 0-176 16,-1-1 160-16,2 0-160 0,1 1 128 0,2-1-128 15,1 0 320-15,6 1-32 0,4-4 0 0,3 6 0 0,4-3 80 0,0 7 16 16,0 0 0-16,3 3 0 0,-5 2 0 0,1 5 16 16,-3 1 0-16,1 6 0 15,3-2-208-15,-4 6-32 0,-1 3-16 0,-4 0 0 16,0-1-144-16,-2-2 0 0,-6 4 0 0,-2-2 0 0,-5 0 0 15,-5 2 0-15,-3-4 0 0,-7 2 0 0,-4-2 0 0,-3-3 0 16,-5-4-128-16,1 0 128 0,-5-3-192 0,0 0 16 0,-2-4 16 0,2 0 0 31,2-4-128-31,1 1-32 0,3 0 0 0,6-1 0 0,11-3 64 0,-9 11 16 16,7 3 0-16,2 1 0 0,7 6 240 0,4 7-144 16,5 5 144-16,3 5-128 0,1 5-160 0,1 0-32 0,-1-1 0 0,1 3 0 31,-3-1-1248-31,3 0-256 0,-1-3-48 0,4 4-17920 15</inkml:trace>
  <inkml:trace contextRef="#ctx0" brushRef="#br0" timeOffset="9480.44">12762 3972 9663 0,'0'0'864'16,"0"0"-688"-16,0 0-176 0,0 0 0 0,0 0 3008 0,0 0 560 0,0 0 112 0,0 0 32 16,0 0-1616-16,0 0-320 0,0 0-64 0,0 0-16 15,0 0-784-15,0 0-144 0,0 0-48 0,-3 11 0 16,3-11 16-16,0 0 0 0,0 0 0 0,0 11 0 16,0-11 240-16,4 10 48 0,-4-10 16 0,7 10 0 0,3-2-208 0,-2 2-64 15,2-3 0-15,1 0 0 16,-1 1-32-16,1 2-16 0,-1 1 0 0,1 0 0 15,0 0 112-15,1 2 0 0,-1 0 16 0,-2 3 0 0,3-2-496 0,-1 4-96 16,0 0-32-16,1 3 0 16,2 0-48-16,-2 2-16 0,1-1 0 0,-1 2 0 0,2 1-160 0,-3 0 0 15,-2 0 0-15,3-1 0 0,-5 1 0 0,-3-6 0 0,-1-2 0 16,-3-2 0-16,-3-1-192 0,-1-3 48 16,4-11 0-16,-7 7 0 15,7-7-1584-15,0 0-320 0,-7-4-64 0,2-7-10624 0,7-7-2128 0</inkml:trace>
  <inkml:trace contextRef="#ctx0" brushRef="#br0" timeOffset="9824.52">13222 3947 19455 0,'0'0'1728'0,"0"0"-1376"0,0 0-352 0,0 0 0 0,0 0 2064 0,0 0 352 16,0 0 64-16,0 0 16 0,0 0-1680 0,-13 4-336 15,5 0-64-15,-2 2-16 16,10-6 432-16,-12 7 96 0,-5 0 16 0,2 1 0 0,-5 2-64 0,1-2-16 16,-5 2 0-16,2 0 0 0,-2 1-480 0,2 0-80 0,1 0-32 15,3 3 0-15,-3 4-272 0,5 3 0 16,0-3 0-16,5 5 0 0,-1 2 0 0,1 1 0 0,1 1 208 0,2 1-64 15,0-1 112-15,-1 1 0 16,0 2 16-16,0-3 0 0,2 3-272 0,-2-1 0 16,0-1 0-16,-2-3 0 15,4-4 0-15,0-2 0 0,0-2-128 0,-3-3 128 16,2-6-800-16,-2-1-64 0,10-7-16 0,-14 0-15296 0</inkml:trace>
  <inkml:trace contextRef="#ctx0" brushRef="#br0" timeOffset="10235.34">13268 4417 26783 0,'0'0'1184'0,"0"0"240"0,0 0-1136 0,0 0-288 0,0 0 0 0,0 0 0 16,0 0 1280-16,0 0 208 0,0 0 48 0,0 0 0 15,0 0-704-15,0 0-128 0,0 0-16 0,0 0-16 16,0 0-240-16,0 0-48 0,0 0-16 0,0 0 0 16,0 0-80-16,-7 12-16 0,7-12 0 0,-6 17 0 15,2 0-80-15,0 1 0 0,0 1-16 0,1-1 0 16,-1-1-16-16,-2 1 0 0,2 3 0 0,-4-3 0 16,-2 0-160-16,3 0 0 0,-3 1 0 0,3 0 0 0,2-4 0 0,2 2-176 15,-1 1 176-15,1-4-128 16,3 2-2160-16,3-2-416 15</inkml:trace>
  <inkml:trace contextRef="#ctx0" brushRef="#br0" timeOffset="11115.33">12713 5304 9663 0,'0'0'864'0,"0"0"-688"15,0 0-176-15,0 0 0 0,0 0 3456 0,0 0 672 16,-4 10 128-16,0 1 32 0,4-11-2128 0,-3 16-432 16,3 0-64-16,3-3-32 0,-2 0-480 0,2 0-80 15,-3 3-32-15,1 0 0 0,5-4-480 0,-2 2-112 16,-1-3 0-16,1 0-16 0,3-1-48 0,-3 1 0 15,2 3 0-15,-1-3 0 16,1 0 160-16,1 0 32 0,1 2 0 0,2-2 0 0,-2-4 112 0,2 4 16 16,1-4 16-16,1 3 0 0,0-2-80 15,-1 2 0-15,0-2-16 0,-1 2 0 0,5 1-256 0,-1-3-48 16,2 5-16-16,2-2 0 0,3-1-304 0,0 2 160 0,4 1-160 0,0 0 128 0,3-1-128 0,-6-4 0 31,-1 2 0-31,0-3-176 0,0 0-48 0,-7-3-16 0,-3-2 0 0,-4-1 0 31,-7-1-2608-31,0 0-528 0,4-7-96 0</inkml:trace>
  <inkml:trace contextRef="#ctx0" brushRef="#br0" timeOffset="11434.92">13013 5250 1311 0,'0'0'128'0,"0"0"-128"0,3 11 0 0,-3 0 0 16,0-1 5888-16,-4 5 1168 0,-3 1 240 0,0 8 32 0,-3 3-5728 0,6 0-1136 16,-1 4-224-16,0 1-48 0,1 1 256 0,-5 5 64 15,-3-1 16-15,1 1 0 0,-1-2 720 0,-1-1 144 0,-1-6 16 0,-2-1 16 16,2-1-208-16,-4-4-64 0,0-2 0 0,1 0 0 15,-4-1-624-15,3-1-128 16,0-1-16-16,0 0-16 0,4-5-368 0,-1 1 128 0,2-2-128 0,5 1 0 16,1-3-256-16,1 1-112 15,6-11-16-15,-1 12-17456 0</inkml:trace>
  <inkml:trace contextRef="#ctx0" brushRef="#br0" timeOffset="12042.06">13313 5737 30687 0,'0'0'1360'0,"0"0"288"0,5 9-1328 0,-5-9-320 0,4 7 0 0,-4-7 0 0,0 0 1376 0,0 0 208 16,0 0 32-16,0 0 16 0,7 9-720 0,-7-9-144 15,0 0-16-15,0 0-16 0,0 0-32 0,0 0 0 16,0 0 0-16,9-2 0 0,-9 2-176 0,9-4-32 15,1 1-16-15,1-1 0 16,-2 1-16-16,3 3 0 0,-1-3 0 0,3 3 0 0,-2 3 16 0,-1 1 0 16,-2-1 0-16,-9-3 0 0,9 7-224 0,-2 0-64 15,-7-7 0-15,4 11 0 0,-4-11-192 0,0 16 0 0,-1-2 0 0,-2 0 0 16,1-1-192-16,-3 1 32 0,1 0 0 0,-3-1 0 16,-3 1 160-16,4 0 0 0,-3 2 0 15,-1-2 0-15,-1 0 0 0,0 2 0 0,-1-1 0 0,1 2 0 16,1-2 0-16,1 5 0 0,0-2 0 0,2 3 0 15,-4 1 0-15,1-1 0 0,2 4 0 0,1 0 0 16,0-3 0-16,2 2 0 0,0-3 0 0,1-3 0 0,0-3 128 0,1 2-128 16,0-4 128-16,2-1-128 0,1-12 0 0,0 11 0 31,0-11 0-31,4 10 0 0,0-2 256 0,3-3 16 0,3 0 16 16,-1-3 0-16,3-2 32 0,1-2 16 0,-1-1 0 0,1-1 0 0,1-1-80 15,-2-2 0-15,1-2-16 0,-4-2 0 16,5 1-240-16,-2 1 0 0,-3 0 0 0,2 2-160 15,-4 0 160-15,-7 7 0 0,12-4 0 0,-12 4 0 16,0 0 0-16,0 0 0 0,0 0 0 0,0 0 0 16,0 0-1248-16,0 0-224 0,0 0-32 0,0 0-19232 0</inkml:trace>
  <inkml:trace contextRef="#ctx0" brushRef="#br0" timeOffset="13046.71">12599 6701 10991 0,'0'0'480'0,"0"0"112"0,0 0-464 0,0 0-128 0,0 0 0 0,0 0 0 0,0 0 4272 0,7 7 832 16,-7-7 160-16,8 7 48 16,-8-7-3232-16,10 1-640 0,-10-1-128 0,11 3-32 15,0 0-128-15,-1-2-16 0,0 2-16 0,1-3 0 16,0 1 816-16,-1 2 176 0,-2 0 16 0,6-2 16 0,0 5-1888 0,0-2-384 16,1 0-80-16,4 3-16 0,0 3 528 0,1-2 96 15,-2 5 32-15,3-2 0 0,2 0-208 0,-3-1-32 16,3 1-16-16,-4 0 0 0,-3-1-48 0,2-3 0 15,-2 0 0-15,-2 1 0 0,-3-1-128 0,-4 0-176 0,-7-7 48 0,10 7 0 16,-10-7-48-16,7 7 0 16,-7-7 0-16,0 0 0 15,1 11-784-15,-1-11-176 0,3 14-16 0,-3-14-12144 16,0 12-2416-16</inkml:trace>
  <inkml:trace contextRef="#ctx0" brushRef="#br0" timeOffset="13398.03">12929 6509 17039 0,'0'0'1520'0,"0"0"-1216"0,11-3-304 0,-2 3 0 16,2 0 3456-16,-11 0 640 0,10 5 128 0,-3 2 32 16,2 2-2176-16,0 2-432 0,2 1-96 0,1 4-16 15,-7 1-560-15,-4 1-112 0,-7 0-32 0,0 3 0 0,-1 1-512 0,-5 3-96 0,0-4-32 0,-3 1 0 16,-2-1 32-16,-1 0 0 16,2-3 0-16,-3 0 0 0,3-2-224 0,-2 0 0 15,4 0 0-15,0 0 0 0,3-2 0 0,-3 0 0 0,3 2 0 16,0 2 144-16,4 1-144 0,0 1 0 0,3-2 0 0,1 1 0 15,3 4-480 1,-3-7 32-16,3 0 0 0,3-2 0 16,0 0-2400-16,3-6-480 0</inkml:trace>
  <inkml:trace contextRef="#ctx0" brushRef="#br0" timeOffset="14171.91">13276 6711 27583 0,'0'0'1216'0,"5"12"256"0,0-1-1168 0,-5-11-304 0,4 13 0 0,-4-2 0 0,0-11 1152 0,3 14 160 0,-3-14 32 0,0 11 16 15,-3 0-288-15,3-11-64 0,-2 12-16 0,2-12 0 16,0 0-464-16,0 0-80 0,-9 12-32 0,9-12 0 15,0 0 368-15,-11 7 80 0,11-7 16 0,0 0 0 16,0 0-240-16,0 0-64 0,0 0 0 0,0 0 0 16,0 0-64-16,0 0 0 0,0 0-16 0,0 0 0 15,0 0-112-15,0 0 0 0,0 0-16 0,11-6 0 0,0 2-160 0,3-3-16 16,0-1-16-16,0 1 0 0,1 0-176 0,-1 1 0 16,0 2 0-16,0 1 128 0,-1 2-128 0,-1-2 160 15,0 2-160-15,-1 1 160 0,0 4-160 0,-1 0 160 16,-1-1-160-16,-9-3 160 0,9 7-160 0,-9-7 0 15,3 11 0-15,-3-11 0 0,1 11 0 0,-2 3 0 16,-2-3 0-16,-4 3 0 16,3 2 0-16,-3 0 0 0,2 0-160 0,-2 0 160 15,0 3 0-15,1-1 0 0,-1 0 0 0,-5-1 0 16,3-4 0-16,0 1 0 0,0-2 0 0,2-1 0 0,-3-2 0 0,10-9 0 16,-11 9-128-16,11-9 128 0,0 0 0 0,-12 7 0 0,12-7 0 15,0 0 0 1,0 0 0-16,0 0 0 0,0 0 0 0,0 0 0 15,0 0 0-15,0 0 0 0,0 0 160 0,0 0-160 16,0 0 160-16,14-2-160 0,-2 1 192 0,-1 0-192 16,1 1 128-16,-1-3-128 0,1 1 0 0,2 1 0 0,-3 0 128 0,3 1-128 0,-5 1 0 0,4 2 0 15,1 0 0-15,0 4 0 0,-3 0 0 0,2-1 0 16,-1 6 128-16,-2 2-128 0,-2-2 0 0,-2 5 0 16,-2 4 0-16,-4-3 0 15,-3 3 0-15,-1 1 0 0,-3 3 0 16,-1 3 0-16,-6-3 0 0,0 3 0 0,-7-3 0 0,0 0-192 15,-1-5 48-15,-3-1 16 0,-3-1 128 0,-2-4 0 16,2-5 0-16,-8-4-128 0,-3-1-192 0,-3-6-16 0,2-1-16 0,-3-3 0 31,-3-1-3040-31,0-5-592 0,-7-8-128 0,11-1-32 16</inkml:trace>
  <inkml:trace contextRef="#ctx0" brushRef="#br0" timeOffset="16275.82">12397 6957 12383 0,'0'0'1088'0,"0"0"-864"0,0 0-224 0,0 0 0 0,0 0 2944 0,0 0 560 16,0 0 96-16,0 0 32 0,0 0-2432 0,0 0-496 16,0 0-80-16,0 0-32 0,0 0-272 0,0 0-64 0,0 0-16 0,0 0 0 15,0 0 576-15,0 0 112 16,0 0 32-16,0 0 0 15,0 0 224-15,0 0 48 0,0 0 16 0,0 0 0 0,0 0-224 0,0 0-32 16,5 12-16-16,0-3 0 0,-1 2-464 0,1 3-112 16,-1 0-16-16,3 4 0 0,-4 1-192 0,6 3-64 0,0 3 0 0,-2 3 0 15,0-3-128-15,2 4 0 0,-2 2 0 0,0 1 0 0,0 0 0 0,0 0 0 16,-3-3 0-16,-2 1 0 16,3-4 0-16,-5-2 0 0,2-1 0 0,-2-2 0 15,2 2 0-15,-2 0 0 0,0 0 0 0,-2-2 0 16,0-1 0-16,-1 0 0 0,1-1 0 0,2 0 0 15,-2-7 0-15,2 1 0 0,-3-1 0 16,6 1 0-16,-3-13 0 0,0 11 0 0,0-11 0 0,0 0 0 16,0 0 0-16,0 0 320 15,0 0-48-15,0 0 0 0,0 0-112 0,0 0-32 0,0 0 0 0,7 4 0 0,-7-4 0 0,0 0 0 16,9 0 0-16,3-1 0 16,-4 1-128-16,3-3 0 0,2 3 0 0,-2-3 0 15,-1 2 240-15,5-2 16 0,-4 0 0 0,3 2 0 16,-3-3-128-16,2 1-128 0,2 0 176 0,-4 0-176 0,3 2 0 15,0-2 0-15,0 2 0 0,0 1 0 0,1-3 0 16,2 3 240-16,1 0-48 0,0 0-16 0,0 0-48 0,0 3 0 16,1 1 0-16,-1-3 0 0,1 5 32 0,1-3 0 15,-1 2 0-15,4 1 0 0,-1 1 32 0,2-3 16 16,3 3 0-16,3 0 0 0,-1-3-208 0,-1 3 128 0,-3 0-128 0,0 0 0 16,4 0 256-16,-4 1-32 0,-1-1-16 15,1 0 0-15,-4 0-208 0,1-1 0 16,2-1 0-16,-4 1 0 0,1-1 0 15,-1 1 128-15,1 1-128 0,0-3 144 0,2 0-144 0,-2 2 160 0,4-2-160 16,1-1 160-16,2 1-160 16,1 0 128-16,3-1-128 0,-1-2 128 15,1-1-128-15,-4-1 192 0,-3-3-192 0,2 1 192 0,-4-4-192 0,-9 3-144 16,-1-2 144-16,-1 1-208 0,2-2 208 0,2 0-144 0,-7 0 144 16,2-6-128-16,-4 1 128 0,0-2-192 0,0-3 192 15,-5 2-192-15,1-5 32 0,-3 1 0 16,0-2 0-16,-5-4 0 0,0 2 0 0,-6-10 0 15,-1 1 0-15,-4 5 0 0,0 0 160 0,-5 4-192 0,1 0 192 16,0 0-192-16,-1 0 192 0,0 0-128 0,3 1 128 0,0 1-128 16,0 0 128-16,1 0-192 0,2-1 192 0,1 4-192 15,1-2 192-15,5 5-128 0,1 1 128 0,0 3-128 16,7 11 128-16,0 0 0 0,0-10 128 0,0 10-128 16,7-8 192-16,3 2-16 0,1 1-16 0,0-1 0 0,3 2-160 0,1-3 192 15,2 0-192-15,-2 0 192 16,2 0-192-16,-2-1 0 0,-1-6 0 0,0-2 128 0,0 0-128 0,2-2 0 0,-2-1 0 0,-2 0 0 15,-1 1 0-15,0 4-192 0,-4 3 64 0,0 4-13728 32,0 1-2736-32</inkml:trace>
  <inkml:trace contextRef="#ctx0" brushRef="#br0" timeOffset="42006.8">6023 4556 10415 0,'0'0'448'0,"0"0"128"0,0 0-576 0,0 0 0 0,0 0 0 0,0 0 0 15,0 0 2176-15,0 0 320 0,3-10 64 0,-3 10 0 16,0 0-256-16,0 0-64 0,0 0-16 0,0 0 0 16,7-4-912-16,-7 4-176 0,0 0-48 0,0 0 0 15,0 0-128-15,0 0-48 0,0 0 0 0,0 0 0 0,11 0 112 0,-11 0 0 16,0 0 16-16,7 7 0 16,-7-7-144-16,7 10-48 0,-7-10 0 0,7 11 0 15,-7-11-432-15,1 13-96 0,-1-13 0 0,3 12-16 0,-3-12-304 0,0 11 0 16,0-11 0-16,0 0 0 0,-4 10 0 0,4-10 0 15,0 0 0-15,0 0 0 0,-3 12 0 0,3-12 128 16,0 0-128-16,0 0 0 16,0 0 224-16,-3 13-64 0,3-13-16 0,0 0 0 15,0 0-144-15,-1 11 192 0,1-11-192 0,0 0 192 0,0 0-192 0,0 0 0 16,0 0 144-16,1 10-144 0,-1-10 160 0,0 0-32 16,0 0-128-16,0 0 192 0,0 0-64 0,0 0 0 0,0 0-128 0,0 0 192 0,0 0-64 0,0 0 0 31,0 0-128-31,0 0 192 0,0 0-192 0,0 0 144 15,0 0-144-15,0 0 128 0,0 0 64 0,0 0 0 0,0 0 0 0,0 0 0 16,0 0-192-16,0 0 0 16,0 0 144-16,0 0-144 0,0 0 0 0,0 12 0 0,0-12 0 0,0 0 0 15,0 0 0-15,0 0 0 0,0 0 0 0,-4 13 0 16,4-13 0-16,0 0 0 16,-4 13 0-16,4-13 0 0,0 12 128 0,0-12-128 15,0 0 160-15,-4 13-160 0,4-13 160 0,-3 12-160 16,3-12 160-16,-4 14-160 0,1-3 0 0,0 2 0 15,3-13 0-15,-4 14 0 0,4-14 0 0,-4 14 0 0,-3-2 0 16,7-12 0-16,-6 16 0 0,2-2 0 0,0-3 0 0,0 0 0 16,-3 1 0-16,1 1 0 0,1 1 0 0,-1 0 0 15,2 0 0-15,1 1 128 0,2 2-128 0,-2 1 0 0,0 3 0 16,3-3 0-16,0 0 0 0,0 0 0 16,3 3 144-16,0-3 48 0,-2 0 0 0,2 3 0 0,1 0-192 0,0 0 0 15,2 1 0-15,-2 1 0 0,3 0 0 0,-3 5 0 0,2 3 0 0,-2 0 0 16,0-2 0-16,-1 1 160 15,1 2-32-15,-1 1-128 16,-2-4 0-16,2 3 0 0,-3-4-160 0,-3 1 160 0,6-1-160 16,-3-2 160-16,-3-2 0 0,2-2-144 0,1 3 144 0,0-1 0 15,-3 1 0-15,0 0 0 16,2 3 0-16,-2-1 224 0,-1 3-48 0,0-2-16 0,1 1-160 16,0 4 0-16,2-1 0 0,1-3 0 0,0 2 0 0,-3-1 0 15,0 1 160-15,2-3-160 0,1 1 176 0,-3 3-176 16,2-5 160-16,1 0-160 0,4 1 176 0,-4 0-176 0,1 1 192 15,2 6-192-15,1-1 160 0,-1 3-160 0,0 0 128 0,-2 2-128 16,2-3 0-16,-2 3 0 0,-1-4 0 0,0 1 0 16,0-4 0-16,0-3 128 0,0 2-128 0,0 1 192 15,2-3-192-15,-1-1 0 0,2 1 0 0,-3 1 128 16,0 2-128-16,1 3 128 0,2 4-128 0,-3 0 128 0,3-3-128 16,-2 1 192-16,2 1-192 0,-3 0 192 15,3-1-32-15,-2 1 0 0,-1-5 0 0,0 0 0 0,3-3 32 0,-3-2 16 16,0 1 0-16,0-2 0 0,0 1 0 0,0 0 0 0,3-1 0 0,-3 3 0 31,0 2 48-31,0-3 0 0,4 2 0 0,-4-2 0 16,2 0-128-16,-2 2-128 0,0-5 176 0,0 2-176 15,1 0 192-15,-1-6-192 0,0 4 192 0,0-3-192 0,0-2 176 0,0 1-176 16,0-5 160-16,1 1-160 0,2-5 0 0,-3 4 0 0,2-6 0 16,0 0 0-16,-2-11-256 0,3 10 64 0,-3-10 16 0,0 0 0 46,0 0-688-46,0 0-144 0,0 0-16 0,0 0-16 0,0 0-176 0,4-12-16 0,6 1-16 0,-4-3-12608 16,3-2-2528-16</inkml:trace>
  <inkml:trace contextRef="#ctx0" brushRef="#br0" timeOffset="43305.43">4650 6484 13119 0,'0'0'576'0,"0"0"128"0,0 0-560 0,0 0-144 0,0 0 0 0,11 0 0 15,-4 1 352-15,-7-1 32 0,11 3 16 0,-11-3 0 16,10 7-528-16,-4-5-128 15,-6-2 0-15,7 5-16 0,-7-5 272 0,0 0 0 16,7 7 0-16,-7-7 144 0,0 0-416 0,0 0-96 0,0 0-16 0,0 0 0 16,0 0-528-1,0 0-112-15,0 0-32 0,0 0-2000 0,0 0-400 0</inkml:trace>
  <inkml:trace contextRef="#ctx0" brushRef="#br0" timeOffset="44047.2">4576 6442 4079 0,'10'7'176'0,"-6"-4"48"0,0-2-224 0,-1 0 0 0,4 1 0 0,-4 0 0 0,-3-2 4016 0,0 0 752 0,5 5 160 0,1-5 16 0,-6 0-2000 0,4 4-416 15,3 0-80-15,-4 2-16 16,3-2-384-16,1 3-64 16,2 2-32-16,0 4 0 0,0 1-832 0,1 3-160 15,1 4-48-15,0-2 0 0,3 5-368 0,0-2-80 0,0 2-16 0,-1 1 0 16,-1 0-48-16,2-3-16 0,-1 3 0 0,-3 0 0 0,-1 2 64 0,-2-5 0 15,2-1 0-15,-2 0 0 16,0-1-208-16,-3-2-48 0,1-2 0 0,0-2 0 0,-1-1 64 0,-1-3 16 31,-3-10 0-31,0 0 0 0,0 0-272 0,0 0 0 0,0 0 0 0,0 0 0 16,0 0 176-16,-7-12-176 0,0-3 160 0,0-4-160 16,2-6 192-16,3-3-64 0,-2-6-128 0,1-1 192 15,3 2-192-15,3-5 176 0,1 2-176 0,0 3 160 0,3 2-32 16,0 2 0-16,0 1 0 0,3 3 0 0,1-3-128 15,-3 6 192-15,2-4-192 0,0 6 192 16,1 1 16-16,-3 3 16 0,2 0 0 0,0 5 0 16,1-1-224-16,0 3 128 0,3 2-128 0,-3 3 0 15,-11 4 160-15,18 0-160 0,0 0 160 0,3 6-160 16,0 2 288-16,1 3-32 0,3 2-16 0,-1 4 0 16,-2 3-48-16,2 3-16 0,-2 5 0 0,-1-1 0 0,0 7-176 0,2 1 0 15,-5 1 0-15,3 2-176 0,-3 1 176 0,-4 1-208 16,-3-4 80-16,-1 1 128 0,1-4-176 0,0-2 176 15,-4-3-128-15,-3-1 128 0,2-6 0 0,-5-1-160 16,2-3 160-16,-3-3 0 0,0-14-256 0,0 0 64 16,0 0 16-16,0 0 0 15,-11-3-2048-15,1-6-400 0,6-9-96 16</inkml:trace>
  <inkml:trace contextRef="#ctx0" brushRef="#br0" timeOffset="45555.94">6978 4167 30399 0,'15'11'1344'0,"-5"-1"288"0,1 1-1312 0,1 2-320 0,0 1 0 0,-1 2 0 16,-2-2 176-16,-2 0-48 0,-2 2 0 0,-1-2 0 15,3-6-128-15,0 0 0 0,2 1 0 0,-2-2 0 16,-7-7 0-16,7 7 0 16,-7-7 0-16,0 0 128 0,7 8 736 0,-7-8 144 0,0 0 16 0,0 0 16 15,0 0-240-15,0 0-48 0,0 0-16 0,0 0 0 0,0 0-368 0,0 0-80 16,0 0-16-16,0 0 0 0,0 0 48 0,0 0 16 16,0 0 0-16,0 13 0 0,2-2 48 0,3 0 16 15,1 0 0-15,-1 0 0 0,0 2-80 0,1-2-32 16,-1 3 0-16,0 1 0 0,-3 2-288 0,3 1 0 15,-3 3 0-15,3-3 0 0,-5 1 0 0,2 2 0 0,-2 0 160 0,0 3-160 32,0 2 0-32,-2 5 0 0,-3 5 0 0,-2 5 0 0,2 5 0 0,-4 9-144 15,2 5 0-15,0 6 0 16,3 1 144-16,2 4 128 0,-3 4-128 0,5 5 176 0,2 5-176 16,1 4 0-16,3 3 0 0,1-2 0 0,0 2 0 15,2 7 240-15,1 7-64 0,-1 2-16 0,-2-1-160 16,2 4 0-16,-2 6 0 0,0-2 0 15,-7 2 0-15,0 0 128 0,-3-6-128 0,-1 2 192 16,-3-4-192-16,-3-6 0 0,-1-8 0 0,0-9 0 0,-3-5 0 0,-2-4 0 16,0-3 144-16,2-6-144 0,5-1 0 0,-2-3-160 0,1-3 16 0,-1 2-12528 31,1-2-2496-31</inkml:trace>
  <inkml:trace contextRef="#ctx0" brushRef="#br0" timeOffset="46205.04">8849 4340 7071 0,'0'0'320'0,"0"0"64"0,0 0-384 0,-14-4 0 0,-3 0 0 0</inkml:trace>
  <inkml:trace contextRef="#ctx0" brushRef="#br0" timeOffset="46285.74">8625 4293 8287 0,'0'0'736'16,"0"0"-592"-16,-12 2-144 0,0 0 0 0,1 1 2192 0,0-3 416 16,-1 0 80-16,1 1-6784 15,-1-1-1344-15</inkml:trace>
  <inkml:trace contextRef="#ctx0" brushRef="#br0" timeOffset="46794.56">8440 4311 6959 0,'0'0'304'0,"-5"-2"80"0,-2 1-384 0,7 1 0 0,-7-1 0 0,-3-5 0 0,2 2 2528 0,-2 0 432 31,0-3 96-31,2 2 16 0,1-2-2432 0,0 2-464 16,3-1-176-16,-3-1 0 0,7 7 800 0,-6-11 48 16,6 11 16-16,-4-8 0 0,4 8 560 0,0 0 112 0,0 0 32 15,0 0 0-15,0 0 16 0,0 0 0 16,0 0 0-16,0 0 0 0,0 0-32 0,0 0 0 16,0 0 0-16,0 0 0 0,0 0-656 0,0 0-128 0,0 0-16 0,0 0-16 15,0 0-496-15,0 0-112 0,0 0 0 0,0 0-128 0,0 0 0 0,0 0 0 16,-4 12 0-16,4-12 0 15,0 0 208-15,0 0-64 0,0 14-16 0,0-14 0 0,0 0 96 0,0 11 16 16,0-11 0-16,3 12 0 0,-3-12 32 0,0 0 16 16,1 14 0-16,2-5 0 15,-3-9-288-15,0 16 0 0,1-2-176 0,-1 0 176 16,0-2 0-16,-1 5 0 0,1 0 128 0,-3 5-128 0,2-1 0 0,1 5 0 16,0 2 0-16,-3 3 0 0,3 1 0 15,-4 4 0-15,1 3-128 0,3 6 128 16,0 3 0-16,-4 7 0 0,1 5 0 0,-1 4 0 0,0 4 0 15,1-2 0-15,0-4 0 0,2 8 0 0,-2 5 0 0,-1 8 0 16,4-1 0-16,-3 4 0 0,-1 2 0 0,4 4 128 16,0 6-128-16,0 7 0 15,-3 6 0-15,3-1 0 0,0-3 0 0,0 2 0 0,0 4 0 16,3-3 0-16,-3-4-128 0,4-6 128 0,-1-4 0 16,4-7 192-16,-2 1 0 0,1-8 0 0,1-3-192 0,0-5 128 0,-3-6-128 15,3-5 0-15,0-2 320 0,-3-8-48 0,3-2 0 16,-3-5 0-16,2-6-144 0,-1-4-128 0,-2-4 144 0,0-4-144 0,1-4 144 15,-1-2-144-15,-2-5 128 16,2-3-128-16,-3-2 0 0,0-12 0 16,0 0 0-16,0 0 0 15,0 0-1920-15,0 0-272 0,0 0-48 0</inkml:trace>
  <inkml:trace contextRef="#ctx0" brushRef="#br0" timeOffset="48013.03">9794 3950 18479 0,'0'0'816'0,"0"0"176"0,10 4-800 0,-10-4-192 0,0 0 0 0,0 0 0 0,7 7 3024 0,-7-7 560 0,7 7 128 0,-7-7 0 31,5 11-3072-31,-5-11-640 0,6 10 0 0,1 1-176 0,0-4 304 0,-2 0 64 16,2 4 16-16,0 0 0 0,0 0 544 0,-1 2 96 16,0-1 32-16,-1 5 0 0,-5-3 304 0,2 6 64 0,0 3 16 0,1 2 0 31,1 5-896-31,-1 4-176 0,-2 1-48 0,2 9 0 16,-3 2 16-16,3 4 0 0,1 7 0 0,-1 7 0 0,3 3-160 0,1 12 0 0,0 6-160 0,-1 9 160 15,4 2 0-15,-1 0 0 0,0-3 0 0,-4 6 160 0,-3 4-160 16,0-2 128-1,-2-2-128-15,-2-3 128 0,0-3-128 0,-3 6 0 16,1 4 0-16,1-1 0 0,3-3 0 0,0 1 0 0,3 6 0 0,-3 0 128 16,0 6-128-16,0-2 128 0,4 0-128 0,-4 0 128 15,3 6-128-15,-3-2 160 0,-3-4-160 16,3-4 160-16,-2-8 128 0,-3-4 32 0,-4-2 0 0,-3-8 0 16,1-6-160-16,0-10-32 0,1-9 0 0,-1-5 0 15,0-8 720-15,-3-7 144 0,3-2 32 0,-2-10 0 31,5-4-1440-31,1-8-288 0,0-7-48 0,7-8-16 16,0 0-400-16,0 0-96 0,3-12-16 0,5-8-11104 0,5-6-2224 0</inkml:trace>
  <inkml:trace contextRef="#ctx0" brushRef="#br0" timeOffset="53104.13">12698 4714 41583 0,'-14'-14'1840'0,"3"7"384"0,-3-2-1776 0,0 2-448 0,-4 3 0 0,1 1 0 0,2 3 128 0,1 0-128 15,0 3 0-15,-2 1 128 0,7 0-368 0,-2 2-80 16,-1 0 0-16,12-6-16 16,-9 9-576-16,9-9-112 0,0 0-32 0,-11 3 0 0,11-3 1200 0,0 0 240 0,-12 0 64 0,12 0 0 31,0 0 656-31,0 0 144 0,0 0 32 0,0 0 0 0,0 0-240 0,0 0-32 0,0 0-16 16,0 0 0-16,9 0-288 0,2 0-64 0,1 0-16 0,4 0 0 15,2 4-384-15,0-2-80 0,3 1-16 0,-3 1 0 16,3-2-144-1,0 1 192-15,0 1-192 0,1-1 192 0,-1 1-192 0,4-1 0 0,0-1 0 0,4 0-176 16,6-6 176-16,6 1 0 0,5-1 0 16,4-1 0-16,7-4 0 0,2 0 0 15,2 0 192-15,3-1-64 0,2 3 16 0,12-1 16 16,16-3 0-16,4 1 0 0,5 3-160 0,7 0 192 0,7 3-192 0,6 1 192 16,7-1-192-16,2 0 0 0,1 3 0 0,5-1 0 0,5-1 128 15,1 3 160-15,-2 6 32 0,3-1 0 16,4-2-64-16,2 4 0 0,2 0 0 0,-7 3 0 0,-3-2 16 0,-1 2 0 0,-3 3 0 0,-2-4 0 31,-3 3-80-31,-6 0-32 0,-3 3 0 0,-1-1 0 16,-2-2-160-16,-8-3 0 0,-9-3 0 0,1-1 0 15,-1-7 0-15,-3-1 0 0,-6-3 0 0,-6-1 0 16,-10-5 0-16,-1-1 0 0,-1-5 0 0,-3 1 0 16,-3-4-176-16,-5 2 176 0,-3 2-128 0,-6 2 128 31,-4 5-1984-31,-2 5-304 0</inkml:trace>
  <inkml:trace contextRef="#ctx0" brushRef="#br0" timeOffset="54092.56">12110 3789 19455 0,'0'0'864'0,"0"0"176"0,0 0-832 0,7-2-208 0,-7 2 0 0,11 2 0 0,0-2 4304 0,3 0 816 15,-3 2 176-15,3 1 16 0,4-2-4032 0,3 0-832 16,0 4-144-16,4-4-48 0,4 2-256 0,0 0 0 16,6-1 0-16,-3 0 0 0,3 1 256 0,1-2-64 15,1 2-16-15,2-3 0 0,0 3 288 0,0-2 64 16,0 2 16-16,0-3 0 0,1 0-160 0,9-3-16 15,4 2-16-15,4-2 0 0,7 0-80 16,0 2-16-16,5-5 0 0,-5 0 0 0,3-1 128 0,5 2 32 16,6 1 0-16,5-3 0 15,2 0-32-15,-2 3 0 0,1-3 0 0,2 2 0 16,6 0 80-16,5 1 16 0,3-1 0 0,-1 3 0 0,-1-2-96 0,5 4-32 0,7 0 0 16,1 4 0-16,2 3-112 0,2 7-32 0,-3 0 0 15,7 5 0-15,5 5-208 0,-1-2 144 0,-3 6-144 16,5 1 128-16,3 2-128 0,-6-5 0 0,-5 1 0 0,0-2-176 15,1 0 176-15,-1-7 0 0,-2-3 0 16,-5-1 0-16,-7-2 0 0,0-7 0 0,4-5 128 0,-6-7-128 0,-5-4 256 16,-7 1 0-16,-6-4-16 0,-1-1 0 15,3-5 16-15,-4-2 16 0,-2-3 0 0,-5 0 0 16,-6-4-144-16,-8 1-128 16,-3-1 144-16,1 1-144 15,3-3-240-15,-1 5-144 0,1 0-16 0,-1 10-22912 0</inkml:trace>
  <inkml:trace contextRef="#ctx0" brushRef="#br0" timeOffset="79782.02">1376 5297 2639 0,'0'0'0'0,"0"0"240"0,0 0-240 0,0 0 0 0,0 0 0 0,0 0 0 0,0 0 464 0,0 0 48 15,0 0 16-15,0 0 0 0,0 0-384 0,7 7-144 16,-7-7 0-16,0 0 144 0,0 0 240 0,0 0 64 16,2 5 0-16,0 0 0 0,0 1 1200 0,-2-6 240 0,0 0 48 0,0 0 16 15,0 0 288 1,0 0 48-16,0 0 16 0,0 12 0 0,0-12-528 0,0 0-112 0,0 0 0 0,0 0-16 16,3 11-432-16,-3-11-64 0,0 0-32 0,0 10 0 15,0-10-64-15,0 0-16 0,4 11 0 0,-4-11 0 0,0 0-224 0,5 9-48 16,-5-9-16-16,0 0 0 15,0 0-560-15,0 0-192 16,0 0 144-16,0 0-144 0,0 0 0 0,0 0 0 16,9 10 128-16,-9-10-128 0,0 0 576 0,0 0 64 15,0 0 32-15,0 0 0 0,0 0-32 0,0 0-16 0,0 0 0 0,0 0 0 16,0 0-400-16,0 0-80 0,0 0-16 0,0 0 0 16,2-12 16-16,-2 12 0 0,0 0 0 0,-2-9 0 15,-3-3 16-15,5 12 0 0,-4-11 0 0,4 11 0 16,-5-9-32-16,5 9-128 0,0 0 192 0,0 0-64 15,-2-10 64-15,2 10 0 0,0 0 0 0,0 0 0 0,0 0 112 0,0 0 16 16,0 0 16-16,0 0 0 0,0 0-48 0,9-6-16 16,-9 6 0-16,0 0 0 0,0 0-272 0,0 0 0 0,9-5 0 0,-9 5 0 15,0 0 0-15,0 0 0 0,10-7 0 0,-10 7 0 16,0 0 0-16,4-9 0 0,-4 9 0 0,4-7-144 31,-4 7 144-31,1-9 0 0,-1 9 0 0,0 0 0 16,0 0 0-16,0 0 0 0,0 0 0 0,0 0 128 15,0 0-128-15,0 0 0 0,0 0 0 0,0 0-128 16,0 0 128-16,0 0 0 0,0 0 0 0,0 0-128 0,0 0 128 0,0 0 0 16,0 0-144-16,0 0 144 0,0 0 0 0,0 0 192 15,0 0-32-15,0 0 0 0,0 0-160 0,0 0 0 16,0 0 0-16,0 0 0 0,0 0 192 0,0 0 48 0,0 0 16 0,0 0 0 16,0 0-256-16,0 0 0 15,0 0-144-15,0 0 144 0,0 0 0 0,0 0 0 16,0 0 0-16,0 0 0 0,0 0 0 0,0 0 0 0,0 0 0 0,0 0 0 0,0 0 0 0,0 0-144 15,0 0 144-15,0 0-128 16,0 0 128-16,0 0 0 16,0 0 0-16,0 0 0 0,0 0 144 0,0 0-144 0,0 0 192 0,0 0-192 0,0 0 160 0,0 0-160 15,-5-7 128-15,5 7-128 0,0 0 128 0,0 0-128 32,0 0 128-32,-2-9-128 0,2 9 192 0,-2-10-64 0,2 2 0 0,0 1 0 15,2-4 48-15,-2 1 0 0,2-4 0 0,1 3 0 0,-1-3-48 0,2-2-128 0,-2-3 192 0,1 0-64 16,-3-5-128-16,2-1 0 0,3 0 0 0,2-4 0 31,1 1 0-31,2-3 0 0,-1 2 0 0,0 0 128 16,1-2 80-16,1 0 16 0,0 1 0 0,0 2 0 0,-1 1-80 0,0 2-16 15,-2 2 0-15,-1 0 0 16,3 1-128-16,1 1 160 0,-3 0-160 0,2 3 160 0,-2 0-32 0,2 1-128 16,-3-1 192-16,0 1-64 0,3 2-128 0,-2-3 0 15,-1 1 144-15,-3 2-144 0,3 1 0 0,-1 3 0 16,-1-3 0-16,1 4 0 0,-5 2 0 0,2 1 0 15,1 0 0-15,-4 7 128 0,0 0-128 0,0 0 192 0,0 0-64 16,0 0 0-16,0 0 16 0,13 11 16 0,-1 6 0 16,1 1 0-16,-2 7-160 0,-2 0 0 0,3 1 144 0,-1 2-144 15,-4 3 0-15,-3-2 0 0,1-1 0 0,-3 1 0 16,-2-1 0-16,0-1 0 0,0-1-128 16,0-1 128-16,-4 0 0 0,4-4-160 15,-3 2 160-15,3-3 0 0,0 0-288 0,0-1 48 16,5 1 16-16,0 1 0 15,2 0-320-15,1-3-64 0,2 3-16 0,-1-3 0 16,5-1-976-16,-3 1-208 0,5-4-48 0,0 1 0 0,0-5-1728 0,3-2-336 0,-1-2-80 0,-2-2-6624 31,0 0-1344-31</inkml:trace>
  <inkml:trace contextRef="#ctx0" brushRef="#br0" timeOffset="80683.39">1799 5137 9663 0,'0'0'864'0,"0"0"-688"16,0 0-176-16,0 0 0 0,7-4 640 0,-7 4 112 0,11 0 16 0,-11 0 0 16,0 0-768-16,0 0 0 0,10 1-160 0,-10-1 32 15,0 0 512-15,0 0 128 0,0 0 0 0,0 0 16 16,0 0 880-16,0 0 192 0,0 0 16 0,0 0 16 0,0 0 624 0,0 0 128 16,0 0 32-16,0 0 0 0,0 0-240 0,0 0-32 15,0 0-16-15,0 0 0 0,0 0-1136 0,0 0-224 16,0 0-64-16,-7-8 0 0,7 8-704 0,-7-11 0 15,7 11 0-15,0 0 0 0,-7-7 0 0,3-3 0 16,4 10 0-16,0 0 0 0,-5-10 176 0,5 10 144 0,0 0 16 0,0 0 16 31,0 0 272-31,0 0 48 0,0 0 16 0,9 2 0 0,-2 2-208 0,2 0-32 16,0 6-16-16,-2 1 0 0,2-1-240 0,0 5-32 16,0-1-16-16,-1 0 0 0,3 4-144 0,-2-2 0 15,2 2-192-15,1 1 192 0,-3 3-160 0,2-3 160 16,1 1 0-16,0 1-144 0,-4-1 144 0,2-1 0 0,-3 0 0 0,0-1 0 0,0-2 0 0,-6 0 0 15,5-7 0-15,-5 3 128 16,-1-12-128-16,3 11 0 16,-3-11 0-16,4 11 0 0,-4-11 272 0,0 0 48 0,0 0 0 0,0 0 0 15,0 0 16-15,0 0 16 0,13-4 0 0,-2-7 0 16,-4-3 0-16,-3-7 0 0,0-4 0 0,0-3 0 16,2-4-32-16,1-2 0 0,-3-1 0 0,3-1 0 15,0-3-320-15,0-3 128 0,4 2-128 0,-1-6 0 16,1 0 0-16,-3 0 0 0,5 0 0 0,-2 3 0 0,0-5 144 0,0 7-144 15,3-1 192-15,-4 4-192 16,3 3 144-16,-1 3-144 0,-1 3 0 0,0 4 144 16,-4 4-144-16,3 0 0 0,-2 3 0 0,-1 4 128 0,0 0-128 15,0 3 0-15,-2-3 0 0,-1 4 128 16,-1 2-3136-16,-3 8-624 0</inkml:trace>
  <inkml:trace contextRef="#ctx0" brushRef="#br0" timeOffset="123226.21">3825 10118 32943 0,'0'0'1456'0,"-2"-11"304"0,0-1-1408 0,-3-4-352 0,3-2 0 0,-2 0 0 0,-1 0 1424 0,3 1 224 15,-3 2 32-15,3 1 16 0,-3 0-368 0,1-1-80 16,3 2-16-16,-1 2 0 0,-2 0-32 0,1 1-16 16,3 10 0-16,-7-8 0 0,7 8-160 0,-6-11-48 15,-4 1 0-15,10 10 0 0,0 0-448 0,-13-4-80 0,-1 1-32 0,0 3 0 31,14 0-224-31,-21 7-32 0,-1 1-16 0,-2 9 0 0,2 1-144 0,-6 7 192 16,6 3-192-16,-3 4 192 16,0 7-192-16,0 2 160 0,4 2-160 0,0 1 160 0,3 2-160 0,0-2 0 0,5 2 0 0,2-3 0 0,7-1-144 15,0 1 144-15,4 0-192 0,1-1 192 16,2-5 0-16,4 1 0 0,0-2 0 0,4-1 0 16,0-4 128-16,6-1-128 0,1-2 0 0,0-5 0 15,4-7 176-15,2 0-176 0,4-5 192 0,-3-1-192 16,4-8 256-16,-4-3-48 0,3-6-16 0,-3-6 0 15,0-7-192-15,0-8 0 0,1-6 128 0,-1-5-128 16,0-10 0-16,3-1 0 0,-1-4-192 0,-1 2 192 0,-6 5 0 16,-1 4 176-1,-7 4 0-15,-2 7 0 0,0 0 80 0,-6 2 32 0,-1 2 0 0,-2-2 0 16,-4 1-160-16,-1 1-128 0,0 3 192 0,0 4-192 16,-3 3-240-16,0 4-144 0,1 5-48 0,6 9 0 15,-8-4-720-15,8 4-128 0,-11 4-48 0,4 7-21824 16</inkml:trace>
  <inkml:trace contextRef="#ctx0" brushRef="#br0" timeOffset="123535.4">4237 10656 40431 0,'0'0'3584'0,"-2"10"-2864"16,2-10-576-16,-7 11-144 0,7-11 1664 0,-9 11 288 15,2-2 64-15,7-9 16 0,0 0-1456 0,0 0-272 16,-4 10-64-16,4-10-16 0,0 0-224 0,0 0-240 16,14 5 48-16,-14-5 16 15,13 4-208-15,3-6-64 0,3-3 0 0,-1-2-20400 0</inkml:trace>
  <inkml:trace contextRef="#ctx0" brushRef="#br0" timeOffset="124105.84">4944 9716 20959 0,'2'21'928'0,"-4"-3"192"0,1 0-896 0,-3 4-224 0,-2 3 0 0,2 2 0 16,1-1 2688-16,2 2 480 0,-3 1 96 0,1-1 32 15,3-6-2640-15,-4 2-528 0,4 1-128 0,-3 0 0 16,0-4 192-16,2-1 16 0,-2-4 0 0,-1 0 0 15,1-4 752-15,3-12 128 16,-10 14 48-16,10-14 0 0,0 0 656 0,0 0 144 16,-12 6 32-16,12-6 0 0,0 0-608 0,-14 1-112 0,14-1-32 0,0 0 0 15,-14-7-576-15,14 7-128 16,-5-12-32-16,5 1 0 0,5-1-208 0,2 1-32 16,0 0-16-16,4 1 0 0,3 3-96 0,1 3-128 15,3-1 176-15,3 3-176 0,7-1 368 0,-3 6-48 0,3-1 0 0,-3 5 0 16,2 2-64-16,-4 1-32 0,2 4 0 0,-4 6 0 0,0 5-224 0,-6 7-128 15,-1 4 128-15,-7 11-208 16,-4 9 208-16,-4 7-144 0,-5 1 144 0,-8 0-128 16,-4-4 128-16,-3-4-208 0,-2-8 80 0,-7-2 128 0,-5-7-400 0,-1-6 32 15,1-4 16-15,2-7 0 16,-2-5-352-16,6-3-80 0,-3-7-16 0,0-4 0 16,0-3 16-16,1-3 0 0,0-4 0 0,1-7 0 0,-3-4 368 0,8-7 80 0,3-7 16 0,1 0 0 31,0-7-1648-31,10-2-320 0,1-1-64 0</inkml:trace>
  <inkml:trace contextRef="#ctx0" brushRef="#br0" timeOffset="124439.19">4869 9569 37663 0,'31'16'3344'0,"-12"-7"-2672"0,6 0-544 0,6-2-128 0,1-2 2976 16,0-1 560-16,2-1 112 0,3-1 32 0,4 0-2720 0,0-2-560 15,1 0-96-15,-1 0-32 32,0 0-928-32,-4 2-192 0,-4 1-48 0,-1-1 0 0,-4 3 512 0,-4-1 112 0,-6-1 16 0,0-1 0 0,-3 0 256 0,-2-2 0 15,-13 0-128-15,0 0-21088 16</inkml:trace>
  <inkml:trace contextRef="#ctx0" brushRef="#br0" timeOffset="126257.76">7074 9695 30527 0,'0'0'1344'0,"0"0"288"0,0 0-1312 0,0 0-320 0,-7-7 0 0,7 7 0 0,0 0 2800 0,0 0 480 0,0 0 112 0,0 0 0 15,0 0-1584-15,0 0-320 0,0 0-64 0,-2 12-16 16,2 1-880-16,0 1-176 0,2 2-32 0,-2 5-16 0,0 4-304 0,0 8 128 31,3 4-128-31,-3 8 0 0,4 1 0 0,-1 4 0 16,-1 7 0-16,0 0 0 0,-2-2 0 0,-4-1 0 0,1-2 144 16,-1-1-144-16,1 1 0 0,-1-2 0 15,-6-4 0-15,-1 0 0 0,0-3 0 0,-3-4 0 16,0 0 0-16,-4-3 0 0,4-6 0 0,-4-3-128 15,0-6 128-15,-3-3-208 16,-8-4-2432-16,4-7-496 0,-10-1-80 0,7-6-32 0</inkml:trace>
  <inkml:trace contextRef="#ctx0" brushRef="#br0" timeOffset="127426.26">8315 9886 9663 0,'0'0'864'0,"0"0"-688"0,0 0-176 0,0 0 0 0,0 0 4032 0,0 0 768 16,0 0 144-16,0 0 48 0,3 8-2176 0,-3-8-416 0,0 0-96 0,1 11 0 16,-1-11-512-16,0 0-112 15,0 0-16-15,3 11 0 0,-3-11-64 0,0 0 0 16,0 0-16-16,0 0 0 15,3 6-448-15,-3-6-96 0,7 0-16 0,0-4 0 16,4-2-464-16,0-1-112 0,-1-4 0 0,1 1-16 16,4-1-176-16,3-1-48 0,1 2 0 0,1-1 0 15,4 1-32-15,-2 3-16 0,4 3 0 0,-3 4 0 0,0 0-160 16,-5 1 0-16,-2 5 0 0,0-2 0 0,-2 3 0 0,-7 0 0 16,2 4 0-16,-4 3 0 0,-4 1 0 0,-2 6 0 0,1 3 0 0,-7 5-176 15,2 0 176-15,-4 6 0 0,-2 1-144 0,-1 4 144 16,-2-3 0-16,-4-1 0 15,0-2-144-15,-1-1 144 0,1-2 0 0,2 2 0 0,2 1-128 0,-2 1 128 16,3-3 0-16,0 1 0 0,2 2 0 0,0-2 0 16,4 0 0-16,-4 0 0 0,1-1 0 0,-1 0 0 15,4-1 0-15,0-1 0 0,0 0-128 0,3-2 128 16,-3-6 0-16,7 2 0 0,3-4 0 0,1-1 0 16,3-1 0-16,0 0 192 0,0-4-48 0,5-3-16 0,5-1 192 15,-1-2 48-15,3-2 0 0,6-2 0 0,7-8-192 16,4 1-48-16,6-4 0 0,1-4 0 15,3 0-128-15,0-3 192 0,-2 0-192 0,-4 0 192 16,2 0-192-16,1 3 0 0,-1 1 0 0,-4 6-176 31,-4 4-464-31,1 0-80 0,2 0-32 0,-3 0 0 16,-7 2-2112-16,-3 0-416 0</inkml:trace>
  <inkml:trace contextRef="#ctx0" brushRef="#br0" timeOffset="130029.43">3656 12431 19919 0,'0'0'880'0,"9"-3"192"0,-2-1-864 0,-1-3-208 15,1-3 0-15,-1 2 0 0,0-4 2160 0,-1-2 384 0,-1 1 80 0,-1-1 0 16,-3-2-576-16,4 2-128 0,-4-4-32 0,3 0 0 16,-3-3-480-16,0 0-80 0,0-2-32 0,0 0 0 15,-3 2-160-15,1-1-48 0,0-2 0 0,-1 5 0 0,-1-2-240 0,-1 3-48 31,-1-3-16-31,3 3 0 0,-4 0-368 0,0 0-80 0,0 4-16 0,-4 0 0 16,0 3 112-16,1-2 16 0,-5 2 0 0,1 4 0 16,0 3-80-16,-4 1-16 0,0 3 0 0,-3 6 0 0,-3-2-96 0,-2 5-32 15,1 4 0-15,-3 5 0 16,-2 3-224-16,0 4 0 0,2 3 128 0,1 4-128 16,7 3 0-16,1 5 144 0,1 2-144 0,4 4 128 0,3 0-128 0,1 4-176 15,6 2 48-15,0-2 0 16,5-1 128-16,2-2 0 0,1-1 0 0,6-1 0 0,-1-1 0 0,2 1 0 0,3-6 0 0,0-3 0 15,2-8 0 1,2-1 224-16,1-7-32 0,-4-4 0 0,2-8 96 0,1-6 16 16,3-7 0-16,4-9 0 0,3-11-176 0,-3-7-128 15,4-11 144-15,3-7-144 0,0-7 0 0,-4 0-128 16,-2 1-16-16,1-4 0 0,-1 1 144 0,-2 4 0 0,-6 2 0 0,-4 5 128 16,-1 5 64-16,-3 4 0 0,-4 3 16 0,-3 8 0 15,-3 3-80-15,-5 1-128 16,1 5 176-16,-8 5-176 0,-2-3 0 0,-4 6 0 15,0 4 0-15,-10 0-144 0,-4 3-192 0,-3 4-48 16,2 0 0-16,-6 0 0 16,-4 0-976-16,4-4-208 0,4-2-32 15</inkml:trace>
  <inkml:trace contextRef="#ctx0" brushRef="#br0" timeOffset="130406.12">3931 12872 39455 0,'4'7'3504'0,"-1"0"-2800"16,-3-7-576-16,0 0-128 0,0 0 2560 0,0 0 496 15,0 0 80-15,0 0 32 0,0 0-2448 0,0 0-480 16,7-14-112-16,0 0 0 16,7-4-2112-16,1-3-432 0</inkml:trace>
  <inkml:trace contextRef="#ctx0" brushRef="#br0" timeOffset="131194.72">4297 11854 24015 0,'0'0'2128'0,"-7"9"-1696"16,7-9-432-16,-11 12 0 0,2-1 4560 0,9-11 832 0,0 0 176 0,-12 8 16 16,1-1-3536-16,11-7-720 0,0 0-144 0,0 0-32 0,0 0-672 0,-12 1-144 15,12-1-16-15,0 0-16 0,0 0 256 0,0 0 48 16,-2-12 16-16,4-2 0 16,5-1 32-16,2-4 16 15,5-1 0-15,4-4 0 0,3-1-176 0,4 0-48 0,5 0 0 0,-2 2 0 16,4-2-240-16,1 4-48 15,2 3-16-15,-3 4 0 0,3 3-144 0,-6 4 0 0,-1 3 144 0,1 4-144 16,-6 1 0-16,-2 5 0 0,-1 1 0 0,-1 4 0 0,-3 3 0 0,-2 4 0 16,-3 0 0-16,-4 5 128 15,2 4-128-15,-4 1 0 0,0 6 0 0,-5 1-128 16,0-3 128-16,0 2 0 0,0-4 0 0,-5 2 0 16,-2-4 0-16,2 1 0 0,1 0 0 0,-3-1-128 0,2 0 128 0,1 0 0 0,1-2-144 15,1-2 144-15,0-3 0 0,2-3 0 16,0-3 0-16,0-1 0 0,4-3 0 0,-4-11 0 15,5 10 0-15,-5-10 0 16,9 7 128-16,3-3-128 0,-3-2 0 0,0-1 128 0,-9-1-128 0,14 0 160 0,2-1-160 16,2-1 160-16,1-2-160 0,-4-3 0 0,2 0 0 0,-2 2 128 31,2 0-128-31,-6 3 160 0,3 0-160 0,0 2 160 16,-3 0-160-16,-11 0 0 0,14 7 0 0,-3 0 0 0,-11-7 0 0,8 11 0 15,-2 3 0-15,-6 0 0 0,-3 6 0 0,-4 3 0 16,-1 7 0-16,-6 5 0 0,0-2-176 0,-4 5 176 15,0-5-128-15,-3 5 128 0,-2-2 0 0,3-1-160 16,-4 1 160-16,2-4 0 0,-4-3-144 0,-1-1 144 16,-3-3 0-16,2-4-144 0,-1-3-80 0,1-7-16 0,-1-1 0 0,3-6 0 31,2 1-400-31,3-3-64 0,4-4-32 0,6 0 0 0,0-1-976 0,11 3-192 0,0 0-32 0</inkml:trace>
  <inkml:trace contextRef="#ctx0" brushRef="#br0" timeOffset="133102.03">6526 11815 24239 0,'0'0'1072'0,"0"0"224"0,0 0-1040 0,0 0-256 15,0 0 0-15,0 0 0 0,0 0 1824 0,0 0 304 16,-1 11 64-16,1-11 16 0,0 0-656 0,0 0-128 0,7 11-16 0,-7-11-16 16,7 7-192-16,-7-7-48 0,11 5 0 0,0-5 0 15,3 0 240-15,-3-5 32 0,-1-4 16 0,1-2 0 0,3-3-528 16,-3-6-96-16,3-3-32 0,4 0 0 0,-1-3-496 15,6 1-96-15,4 0-32 0,-1 3 0 16,0 1 48-16,-1 4 16 0,2 6 0 0,-5 0 0 16,-1 4 160-16,-2 4 16 0,1 3 16 0,-8 3 0 15,2 4-144-15,-1 0-16 0,-5 4-16 0,-1 3 0 0,-3 1-240 16,-4 6 0-16,-1 7-144 0,-9 1 144 16,-1 6-240-16,-3 0 48 0,-1 6 16 0,-6-2 0 15,3-3 32-15,-7 1 0 0,-2 0 0 0,1-1 0 0,1 0 144 0,0-1 0 0,-1-3 0 16,0 0 0-16,4 0 0 0,-1 0 0 0,2 2 0 0,-2 3 0 15,3 0 0 1,-1 2 0-16,3-3 0 0,1 1 0 16,6 1 0-16,0 0 0 0,-3-5 0 0,4 1 0 0,2-1 0 0,-3-1 0 15,1-1 0-15,-1-2 0 0,0-2 0 0,-3-4 0 0,3-2 0 16,-3-1 0 0,3-4-208-16,1 0-16 0,-1 0 0 0,4-2 0 15,0-3 224-15,0 1 0 0,7-12 0 0,-7 9-144 16,7-9 144-16,0 0 0 0,0 0 0 0,0 0 0 0,10 7 128 0,2-5 128 15,5-4 0-15,1-2 16 0,3-4-16 0,1-1 0 16,3-2 0-16,3-3 0 0,4 0-32 0,0-4-16 16,3 0 0-16,4 0 0 0,0 0 96 0,2 1 16 15,1 1 0-15,-2 0 0 0,2-2-320 0,-6 7 160 0,-1-2-160 0,-3 5 128 0,-3-3-128 16,-4 4 0-16,-2 3 0 0,-4-2 0 31,-5 2-544-31,-1-2-96 0,-13 6 0 0,0 0-16 16,9-4-1936-16,-9 4-384 0</inkml:trace>
  <inkml:trace contextRef="#ctx0" brushRef="#br0" timeOffset="134258.91">8599 11526 5407 0,'0'0'480'0,"0"0"-480"0,0 0 0 0,0 0 0 0,0 0 5440 0,0 0 976 15,0 0 208-15,0 0 32 0,0 0-3984 0,0 0-816 16,0 0-144-16,0 0-48 0,0 0-816 0,0 0-160 16,7 4-48-16,-7-4 0 0,0 0-288 0,0 0-64 15,0 0-16-15,0 0 0 0,0 0 704 0,0 0 144 16,0 0 32-16,-2-8 0 0,-3-3 192 0,5 11 64 16,-9-11 0-16,0 1 0 0,2-1-704 0,-5 0-128 15,-1 1-16-15,1 0-16 0,-1-1-288 0,1 1-64 0,0-1-16 16,1 3 0-16,0 1 64 0,0 1 16 0,1 2 0 15,-4 1 0-15,3 2 16 0,0 2 16 0,-2 2 0 0,1 4 0 0,-5 3-288 16,2 2 0-16,1 3 128 0,-4 8-128 0,0-1 0 0,1 9 160 16,-1-2-160-16,-3 6 128 15,3-3-128-15,4 4 0 0,-2-2 0 0,0 0 0 0,5 1 0 0,-3-1 0 16,0-2 0-16,3-2 128 0,4 0-128 0,2-2 0 16,0-2 0-16,3-2 0 0,2-2 144 0,5-1 48 15,-1 0 16-15,6-4 0 0,-2 1-64 0,4 0-16 16,2-6 0-16,2 2 0 15,-2-1 48-15,4-2 0 0,3-4 0 0,0 0 0 0,1-3-48 0,-1-1 0 0,0-3 0 16,-2-3 0-16,1-4-128 0,-1 0 128 0,-1-3-128 0,-1-2 128 16,1-5-128-1,-4-1 0-15,0 0 0 0,0-4 128 0,-3 1-128 0,0-4 0 16,3-3 0-16,0-1 0 0,0-2 0 0,-3-3 0 16,1 0 0-16,-3 2 0 15,2-1 0-15,-4 4 0 0,2-1 0 0,1 3 0 0,-2 6 0 0,2 0 0 0,-3 4 0 16,0 5 0-16,0 1 0 15,0 4 0-15,-7 7 128 0,0 0-128 0,0 0 0 0,0 0 0 16,7 4 0-16,-3 0 0 0,0 6 0 16,1 1 0-16,0 0 0 0,-4 6 0 0,2 1 0 0,0 4 0 0,1 6-144 15,0 0 144-15,2 6 0 0,-2 3 0 0,-1 6 0 0,1 2 0 16,3 0 0-16,-3 1 0 0,3 5 0 0,0 5 0 16,0-2-128-16,-3 3 128 0,3 1 0 0,-3-1 0 15,-1-2-224-15,0-4 64 0,-3-5 16 0,0-3 0 16,-3-4-240-16,-4-4-64 0,-1-6 0 15,-2-1 0 1,-4-9-1872-16,-1-2-384 0,-2-9-80 0</inkml:trace>
  <inkml:trace contextRef="#ctx0" brushRef="#br0" timeOffset="141598.16">8871 9469 2639 0,'0'0'0'0,"0"0"240"0,0 0-240 0,0 0 0 15,0 0 0-15,0 0 0 0,0 0 4992 0,0 0 944 16,6-7 192-16,-6 7 32 0,8-7-3280 0,-1 4-640 16,-7 3-144-16,10-1-32 0,-2 1-1008 0,-8 0-208 0,10 1-32 0,-10-1-16 15,11 3-800-15,-4-3 0 0,2 1-256 0,-9-1 64 16,12 0 192-16,-4-1 160 0,4-5-32 0,0 2 0 0,-1 0-128 15,3-2 0-15,-3-2 0 0,3-2 0 0,-3-1 512 0,5 3 32 16,3-5 0-16,-1 2 0 0,1 0 176 0,-1 0 48 16,3-2 0-16,1 2 0 0,2-1 1040 15,-2-1 224-15,2 1 32 0,1-1 16 0,-3 2-1664 0,3 1-416 16,-3 2 0-16,-1 1 0 0,0 0 272 0,-3-2-16 0,3 4-16 0,0 1 0 16,0-3-240-16,1 0 176 0,-1 3-176 0,-1-2 160 15,1 0-160-15,0-1 0 0,2-2 0 16,-3 2-176-16,-3 0 176 0,-3 3 0 15,-1 1 0-15,0 1 0 0,-3 0 0 0,-2 2-160 0,-8 0 160 0,0 0-160 16,0 0 160-16,0 0-208 0,7 7 80 0,-7-7 128 16,0 0-176-16,0 0 176 15,-1 13-128-15,1-13 128 0,-6 14-256 0,1-2 48 0,5-12 0 0,-7 14 0 16,-3-1 208 0,1 3 0-16,2-2 0 0,1 4 0 0,0-3 0 0,2 6 0 15,1 3-208-15,2 1 80 0,1 0-16 0,0 4 0 0,1 2 0 0,2 2 0 16,4 4 144-16,0 0 0 0,7 2 0 0,-3 4 0 15,3-1 0-15,0 6-128 0,0-2 128 0,4 1 0 16,0 3-256-16,0 2 48 0,-1-2 0 0,1 0 0 16,-3 2 208-16,-1-1 0 0,1-1 0 0,2 1 0 0,-6-4 0 15,3 5-144-15,0-2 144 0,0 0-128 16,-3-4 128-16,-2 0 0 0,0-3 0 0,-2-4 0 0,0 2 0 0,0-4 0 16,-2-1 0-16,1-2 0 15,-1 1 0-15,0-3 0 0,-3-2 0 0,0 0 0 16,-2-2 0-16,0-3 0 0,0 0 128 0,0-6-128 15,-4-1 0-15,1-2 0 0,1-1 0 0,-3-4 0 16,1-1 0-16,2 1 0 0,2-11 0 0,-5 7 0 16,5-7 160-16,0 0-32 0,0 0-128 0,0 0 192 0,0 0 96 0,0 0 16 0,0 0 0 15,0 0 0 1,0 0 96-16,0 0 32 0,0 0 0 0,0 0 0 16,0 0-48-16,0 0 0 0,0 0 0 0,0 0 0 15,0 0-384-15,0 0 0 0,-11 0 128 0,11 0-128 0,0 0 0 0,0 0 0 16,0 0 0-16,0 0 0 0,0 0 128 15,0 0-128-15,0 0 192 0,0 0-64 0,0 0-128 0,0 0 0 16,0 0-160-16,0 0 160 0,0 0 0 0,0 0 0 0,0 0 0 0,0 0 0 16,0 0 0-16,-12 0-144 0,12 0 144 0,-12 0 0 15,12 0 0-15,-11 1 0 0,11-1 0 0,-11 2 128 0,11-2-128 32,-14 1 0-32,0-1 0 0,3 0-128 0,11 0 128 0,-14 0 0 15,14 0 160-15,-15-1-160 0,1-1 256 0,-3 2-32 0,3-1-16 0,-1 1 0 16,-3 0-80-16,-3 0-128 0,0 0 176 0,-4-3-176 15,-3 0 144-15,-1 2-144 16,-8 1 0-16,0-3 144 0,-1 2-144 0,1 1 0 16,0-3 0-16,-5 3 0 0,2-4 0 0,1 4 0 0,0-4 128 0,-4 2-128 15,1 2 0-15,-5 2 0 0,1-1 0 0,-5 2 0 16,5 1 0-16,0 0 0 0,5 2 0 0,0 1 0 0,2 0-160 0,3 1 160 16,-3 3 0-16,4-1-144 31,6-3-1248-31,-3 0-240 0,2-1-48 0</inkml:trace>
  <inkml:trace contextRef="#ctx0" brushRef="#br0" timeOffset="147450.91">3727 9270 39567 0,'0'0'1744'0,"-11"1"368"0,-1 2-1680 0,-2 0-432 0,-2 1 0 0,-2-4 0 0,1 0 448 0,-1 1 16 0,3 5 0 0,-2-3 0 15,2 1-176-15,-2 3-32 16,3-2-16-16,2 1 0 0,-2 1-240 0,1 1-192 16,2 2 48-16,0 0 0 0,0 1 144 0,0 0 0 15,1 3 0-15,-4-6 128 0,3-2-128 0,-3 2 128 16,3 2-128-16,0 1 128 16,-3-3 608-16,0 2 128 0,0 0 32 0,-2-2 0 15,2 2-144-15,-4-3-32 0,-3 0 0 0,3 0 0 16,0 4-416-16,-1-2-96 0,-1 0-16 0,-1 1 0 15,3 1-192-15,-3 0 0 0,0 3 128 0,-1 0-128 16,4 0 0-16,-3-1 0 0,3-1 0 0,1-1 0 16,2 3 128-16,-2-3-128 0,3 3 0 0,2-1 0 0,2 2 0 0,-1 2 0 15,4 3 0-15,-3-2 0 0,3 0-192 16,3 0 192-16,-3 3-192 0,3-3 192 16,-3 0-176-16,2 3 176 0,0 0-160 0,1-3 160 15,1 3-512-15,-1 0-16 0,0 8 0 0,-3-4 0 16,0 4-240-16,0 6-64 0,0 4 0 0,-2 0 0 0,2 0 32 15,-2 2 0-15,0 1 0 0,2-3 0 16,0 1 304-16,0 2 64 0,0 4 16 0,0-3 0 0,3-1 416 0,1 1 256 0,-1 3-48 0,-1 1 0 16,0-1 144-16,1-2 32 0,1-3 0 0,2-2 0 15,2 0-96-15,2-2-16 0,-3-4 0 16,2-2 0-16,3-5-48 0,-1-2-16 16,-1-3 0-16,1-3 0 0,-1-4 352 0,-3-3 64 0,0-11 16 0,0 0 0 15,0 0-32-15,0 0 0 0,9 3 0 0,0-5 0 0,2-3-112 16,-1-2-32-16,3-6 0 0,1 1 0 15,2-1-272-15,0 2-48 0,2-3-16 0,0 2 0 0,3-2 96 0,3 1 16 0,-2 2 0 16,3 1 0 0,3 2-80-16,-3 0-16 0,4 2 0 0,2 3 0 15,1 2-144-15,0 1 0 0,4 0 144 0,3 3-144 32,5 1-896-32,2-3-256 0,4 1-64 0,-2 2-13056 0,4 0-2624 0</inkml:trace>
  <inkml:trace contextRef="#ctx0" brushRef="#br0" timeOffset="149413.44">12011 9718 36287 0,'0'0'1600'0,"-7"-9"336"0,-5 0-1552 0,-6 2-384 0,-5 2 0 0,-7 1 0 0,-2-1 2672 0,-4 3 448 0,-3 2 80 0,-3 2 32 31,3 3-4256-31,3 2-864 0,0-3-160 0,1 5-48 16,3 0 848-16,-4 3 160 0,1 4 48 0,1-1 0 15,1 5 480-15,1 2 112 0,2 3 0 0,5 4 16 0,0 5 768 0,4 2 160 0,7 0 16 0,6 3 16 0,2 4-336 16,8 6-192-16,6-1 192 15,3 0-192-15,10 2 0 0,2 3 0 0,4 2 0 16,8 2 0-16,2 0 400 0,2 0-16 0,0 0-16 0,1-1 0 0,-1-4-80 16,6-4-16-16,5-2 0 0,3-5 0 0,1-10 224 15,-1-6 32-15,-1-7 16 0,-3-4 0 16,-3-7 416-16,-3-7 64 0,-4-10 32 16,0-7 0-16,-7-5-256 0,0-14-48 0,-4-13-16 0,-3-10 0 0,-3-12-320 15,-5-4-64-15,-11-6-16 0,-8-1 0 0,-2 0 64 16,-10 6 16-16,-4 5 0 0,-3 4 0 15,-7 6 304-15,-4 4 64 0,-3 4 16 0,-2 10 0 16,-8 4-528-16,-1 10-96 0,-1 9-32 0,-4 12 0 31,3 9-560-31,0 16-112 0,-2 11-32 0,8 15-22944 0</inkml:trace>
  <inkml:trace contextRef="#ctx0" brushRef="#br0" timeOffset="149704.72">12466 10778 55519 0,'28'9'2464'0,"-10"-3"496"0,2 2-2368 0,-6 1-464 0,-3 0-128 0,-5 4 0 0,-2 0 0 0,-4 5 144 16,-4 0-144-16,4-3-24688 0</inkml:trace>
  <inkml:trace contextRef="#ctx0" brushRef="#br0" timeOffset="150206.81">12526 9716 57599 0,'0'0'2560'0,"0"0"512"0,0 0-2464 0,0 0-480 0,0 0-128 0,0 0 0 15,-14 7-352-15,5 7-96 0,2 6 0 0,3 10-16 16,4 3-1008-16,2 6-208 0,7 0-48 0,0 0 0 15,3-3 448-15,-1-3 64 0,-1-3 32 0,5-5 0 0,-4-4 800 0,2-1 176 0,-2-4 16 0,3-2 16 16,-2-4 656-16,1-2 128 0,-2-1 32 0,0-4 0 0,3-1 0 0,1-4 0 16,5 1 0-16,-2-1 0 0,1-2-112 0,5-5-16 15,-2-3 0-15,6 1 0 16,7-3-512-16,6 0 0 0,5 0 0 16,0 3 0-16,0 0 0 0,0 1 0 0,-2 6 0 0,-2 0 0 0,-7 3 0 15,-2 3 0-15,-1 5 0 0,-1 7 0 0,-4 2-208 16,-4 5 48-16,0 6 16 0,-5 1 0 15,0 4-144-15,-6 5-32 0,0 4 0 0,-5 7 0 16,-3 5 80-16,-2 0 16 0,-4 1 0 0,-2-4 0 16,-3-1 32-16,-3-2 0 0,-3-1 0 0,1-5 0 15,1-2 192-15,-5-4 0 0,2-3 0 0,0-4 0 32,0-1-1056-32,-1 3-112 0,1-5-32 0,-4-3 0 0,4-5-2384 15,-3-3-464-15,3-6-112 0</inkml:trace>
  <inkml:trace contextRef="#ctx0" brushRef="#br0" timeOffset="150464.09">12571 9523 20959 0,'17'-2'1856'0,"1"-3"-1472"16,3 3-384-16,-3 0 0 0,3 2 7312 0,-3 3 1392 0,3 1 288 16,-2 3 48-1,5 1-7888-15,1 4-1600 0,3-3-304 0,5 1-64 16,9-3-800-16,4-3-176 0,6 0-16 0,-1-4-16 16,1 0 480-16,-3-4 112 0,-3-3 16 0,-6 0 0 0,-1-4 1216 0,-9 1 256 0,0-1 64 0,-7 2-12256 15,-3 0-2448-15</inkml:trace>
  <inkml:trace contextRef="#ctx0" brushRef="#br0" timeOffset="151012.28">13576 9809 44575 0,'10'0'3968'0,"4"3"-3184"0,0 0-624 0,-3 2-160 0,0 1 1664 0,-1 2 320 16,2 2 48-16,2 4 16 31,3 4-2432-31,4 0-496 0,4 4-80 0,2 5-32 0,0 2 544 0,1-1 128 0,0 1 0 0,3 0 16 16,-1 4 176-16,3-1 128 0,0-5-192 0,2 1 192 0,0-3 0 15,-2 1-128-15,-1-8 128 0,-1-3 0 16,-6 2 0-16,-4-6 128 16,-3-1-128-16,-7-3 192 0,0-3-192 0,-1-4 0 15,-3-4-192-15,-7 4 192 16,7-7-1408-16,-1-5-192 0,-4-1-16 0,-2-1-16 16,0-5 240-16,-1-1 48 0,0-3 16 0,-1 0 0 0,-2-3 1328 0,1 1 0 15,-1-2 240-15,-2 0-32 0,2-1 224 0,0 3 32 0,0 1 16 0,1 3 0 0,-1-1 16 0,1 4 0 16,3 0 0-16,-3 1 0 15,2 3-176-15,1 3-16 0,0 0-16 0,0 3 0 0,0 8 160 0,0-9 16 0,1 4 16 16,-1 5 0 0,0 0-224-16,0 0-64 0,0 0 0 0,0 0 0 15,-4 11 32-15,1 7 0 0,-1 3 0 0,0 4 0 16,-3 3-224-16,-3 2 0 0,2 1 0 0,-3 3 0 0,-3 3-176 16,0 2-16-16,-4-3-16 0,1-1 0 0,2 2 208 15,-3-3 0-15,4 4-160 0,0-3 160 16,0 0 0-16,3-3 0 0,-3 0 0 0,3 0 0 0,1-3 0 0,3-1 0 15,0-3 0-15,-2-3 0 0,3 2 0 0,-4-4 0 0,1 3 160 16,0-5-19728-16</inkml:trace>
  <inkml:trace contextRef="#ctx0" brushRef="#br0" timeOffset="151597.43">14609 9685 43311 0,'0'0'1920'0,"0"0"384"15,0 0-1840-15,0 0-464 0,-11 10 0 0,0 4 0 0,-3 2 0 0,-3 7 0 16,-2 2-208-16,2 3 64 16,-1 1-2224-16,-3 6-432 0,3 1-80 0,-3 0-32 15,3 2 1088-15,-3-2 224 0,3-4 32 0,4 3 16 16,3 1 880-16,1-4 176 0,1 0 48 16,5 0 0-16,1 2 656 0,3-2 144 0,3-1 32 0,1 1 0 0,8 4 256 0,2-4 64 0,1 0 16 0,9-3 0 15,1-1 1200-15,0 0 224 16,3-3 48-16,1-4 16 0,3-3-928 0,3 0-176 15,4-7-32-15,0-1-16 0,4-3-160 0,-4-3-16 0,0-4-16 0,-5-9 0 0,-2-5-128 0,-7-6-32 16,-8-11 0-16,-6-9 0 0,-4-12-704 0,-5-6-336 16,-4-9 16-16,-8 1 16 0,-5 0 656 0,-9-1 128 15,-5 1 32-15,-10 2 0 32,-5 1-880-32,-4 2-160 0,0 1-48 0,5 6 0 0,0 6 576 0,4 8 0 0,4 6 192 0,3 9-48 15,2 4-304-15,7 10-64 0,2 7-16 0,6 11-19824 16</inkml:trace>
  <inkml:trace contextRef="#ctx0" brushRef="#br0" timeOffset="151888.29">14965 10414 50111 0,'18'4'2224'0,"-7"2"448"0,3 2-2144 0,-3-1-528 0,-1 3 0 0,-3 1 0 0,1-3 288 0,-4 3-48 15,2 2-16-15,-2-1 0 16,-4 1-1936-16,0-13-384 0,0 11-80 0</inkml:trace>
  <inkml:trace contextRef="#ctx0" brushRef="#br0" timeOffset="152361.54">15076 9488 25055 0,'28'3'2224'0,"-10"0"-1776"0,0 3-448 0,-1 2 0 0,2 5 5184 0,-2 3 960 0,-3 5 192 0,0 4 48 32,1 0-5456-32,2 7-1088 0,1 2-224 0,-2 5-32 15,0 3-256-15,0-3-48 0,0 1-16 0,-3 2 0 16,-1-6-1024-16,0-1-208 0,-4-2-32 0,2-6-16 0,-3-2-192 16,-3-5-32-16,3-2-16 0,3-4 0 0,-3-5 1872 0,0-2 384 0,1-4 0 0,2-2 0 15,-2-2 1904-15,2-2 272 0,0-4 48 0,1 0 16 0,3-2-448 16,1 0-96-16,-1-1-16 0,1 2 0 0,5-3-1200 15,-2 4-240 1,1-3-48-16,2 7-16 0,4 2-176 0,3 1 0 0,0 4-192 0,-1 6 192 0,3-2 0 16,-5 9 0-1,1 1 0-15,-6 7 192 0,-1 5-352 0,-5 4-64 0,-8 5-16 16,-1 7 0 0,-5 6-160-16,-5 5-48 0,-4 6 0 0,-2-6 0 0,-3 0 448 0,-3-7-128 15,-3-2 128-15,-1-4 0 16,-1-7-576-16,-4-3-16 0,-6-2-16 0,2-5-11152 15,5-9-2224-15</inkml:trace>
  <inkml:trace contextRef="#ctx0" brushRef="#br0" timeOffset="152616">15182 9688 43311 0,'20'-28'3840'0,"-11"10"-3072"0,2-2-608 0,-1-6-160 0,-3-1 2176 0,0-5 384 0,2 2 96 0,0-2 16 16,0-2-2160-16,7 2-512 16,5 0 0-16,6 0 0 15,3 0-592-15,4 4-144 0,4 6-32 0,-1 1 0 16,2 5 80-16,-1 7 16 0,-2-2 0 0,6 5-13760 15,8 5-2752-15</inkml:trace>
  <inkml:trace contextRef="#ctx0" brushRef="#br0" timeOffset="153442.44">16720 9487 15599 0,'0'0'1392'0,"0"0"-1120"0,0 0-272 0,0 0 0 0,0 0 6784 0,0 0 1312 15,-16 7 256-15,0 4 48 16,0 0-7104-16,-2 7-1296 0,0 3-512 0,1 2 32 31,2 3-3648-31,-5-1-736 0,2-2-128 0,3-3-48 16,-2-1 3648-16,6-4 736 0,-3 3 144 0,3 1 16 0,4-3 496 0,-3 5 160 0,6 0 0 0,0 1 0 15,0 6 352-15,1-2 80 0,6 5 16 0,-3-2 0 0,4 6-144 0,3-3-16 0,4 0-16 16,3 3 0 0,1 3-176-16,5-1-16 0,2 0-16 0,3-5 0 0,-1 0 144 15,1 0 16-15,1-3 16 0,2 2 0 16,0-5 1168-16,2 2 224 0,-1-4 64 0,-1-2 0 0,0-4-384 0,-1-4-80 16,3-4-16-16,-2-6 0 0,-6-4-464 0,-1-7-80 15,1-3-32-15,-4-8 0 0,-4-8-448 0,-3-12-96 0,2-8 0 16,-12-4-16-16,-2-3-240 0,-5 1 176 15,-2-5-176-15,-5 1 160 0,-6-1-32 0,-5 4 0 16,-1 2 0-16,-4 2 0 0,0 0 352 0,-6 6 64 0,0 5 16 0,-1 4 0 16,-3 1-368-16,-3 4-192 0,4 3 192 15,-7 6-192 1,1 2-384-16,-5 8-192 0,-5 8-48 0,1 2-20688 16</inkml:trace>
  <inkml:trace contextRef="#ctx0" brushRef="#br0" timeOffset="153725.03">17358 10422 19455 0,'20'7'1728'0,"-2"3"-1376"0,-4-3-352 0,-6 1 0 0,-8-8 6736 0,3 13 1280 0,-6-2 256 0,-5-1-19056 31,-12 1-3808-31</inkml:trace>
  <inkml:trace contextRef="#ctx0" brushRef="#br0" timeOffset="154235.01">17424 9466 38527 0,'15'7'3424'0,"-5"0"-2736"0,-2 4-560 0,2 5-128 0,-2 0 2048 0,-1 5 384 0,0 1 80 0,0 6 16 16,3 4-2320-16,1 5-464 0,0 2-80 0,-1 2-32 47,2 0-368-47,1 1-80 0,2-3-16 0,-1-6 0 15,0-2-48-15,-3-5-16 0,3-5 0 0,-2-4 0 0,-3-3 896 0,-2 1 0 0,2-5 176 0,-4-2-32 16,-5-8 112-16,0 0 0 0,0 0 16 0,0 0 0 16,6 0 176-16,-1-4 16 0,2 0 16 0,-3-3 0 15,-4 7 32-15,5-13 0 0,2-2 0 0,0 1 0 0,0 0-512 0,2-1 0 16,7-6 0-16,-2 4 0 15,0 5-272-15,-1-1-160 0,6 2-16 0,-4 4-16 0,2 3 464 16,1 4 0-16,3 3 128 0,0 8-128 0,-2 3 0 0,-1 5 0 0,-4 6 0 0,-3 7-192 0,2 6-176 16,-9 8-16-16,0 6-16 0,-1 5 0 0,-6 0 32 15,-1 1 16-15,0 4 0 0,-3-5 0 16,-4-4 352-16,-3-3-144 0,0-8 144 0,-4 1 0 16,0-7-1632-16,-2-1-224 0,1-6-32 0,-2-3-16 31,3-6-16-31,-1-1-16 0,3-8 0 0,0 0 0 0</inkml:trace>
  <inkml:trace contextRef="#ctx0" brushRef="#br0" timeOffset="154563.26">17311 9235 37663 0,'21'-3'3344'0,"8"2"-2672"0,6-4-544 0,1 4-128 16,3 1 2240-16,-4 0 432 15,4 3 80-15,1 1 0 0,2-1-2256 0,-1 0-496 16,-2 1 0-16,-3 0 0 0,-1 3-144 0,-3 3 144 16,-3-2-128-16,-1 3 128 15,0 2-512-15,-3-2-32 0,0-3 0 0,-4 2 0 16,-6 0-48-16,-2-3-16 0,-2 0 0 0,-11-7 0 16,0 0-928-16,0 0-176 0,-6 11-32 0,-1-3-15600 0</inkml:trace>
  <inkml:trace contextRef="#ctx0" brushRef="#br0" timeOffset="155111.21">18096 9693 39103 0,'18'-2'1728'0,"-9"2"368"0,-2 1-1680 0,3 5-416 15,1-4 0-15,-4 2 0 0,4 5 320 0,-1 1-32 0,3 1 0 0,3 3 0 16,3-5-464-16,-1 3-80 0,3-1-32 0,0 3 0 15,1-3 32-15,2 4 0 0,-2-1 0 0,0 3 0 16,3-3 256-16,0 7 144 0,3 1-16 0,0-4 0 16,0-1-128-16,-2 1 128 15,2 1-128-15,0 1 128 16,2-2-512-16,-3 0-96 0,-2-2-32 0,-4 0 0 16,0-2-784-16,-1 2-176 0,-3-4-16 0,-4-1-16 15,0-4 128-15,-3-3 32 0,-10-4 0 0,7-4 0 16,-7 4-1760-16,3-10-352 0,-3-4-64 0,-3-1-4848 0</inkml:trace>
  <inkml:trace contextRef="#ctx0" brushRef="#br0" timeOffset="155335.34">18426 9434 20959 0,'0'0'1856'0,"0"0"-1472"0,0 0-384 0,0 0 0 16,0 0 3232-16,0 0 576 0,0 17 112 0,0 2 32 15,1 5-2816-15,1 1-560 16,2 7-128-16,0 2 0 0,-1 3-448 0,-2 2-192 15,2 2 0-15,0 0 16 0,1 0 176 0,-1 2 176 16,1 2-48-16,-4-6 0 0,1-3-128 0,-1-4-272 0,-1-3 64 0,-3-1 16 16,1-3 192-16,-7-2 0 15,2-3 0-15,-3 1 0 0,-3-5 0 0,-4 0-176 16,-2-2 0-16,1 0 0 0,-2-3-144 0,-2 1-48 16,0 2 0-16,-5-1-9904 0,1-1-1984 0</inkml:trace>
  <inkml:trace contextRef="#ctx0" brushRef="#br0" timeOffset="155933.76">18476 8818 19455 0,'14'7'1728'0,"-3"-3"-1376"0,6 3-352 0,-2 3 0 15,2 4 3568-15,1 4 640 0,2 0 128 0,3 10 16 0,-2 8-3120 0,2 3-624 16,2 2-128-16,0 9-32 16,0 6-448-16,-1 8 0 0,1 3 0 0,-4 1 0 0,-2 3 0 0,2-3 0 15,3 1 0-15,-2 0 0 16,-1 4-368-16,4 1 48 0,3 4 0 0,-3 1 0 0,1-1 320 15,2 2 0-15,2-2 0 0,0 0 0 0,4 3-192 0,-2-2 192 16,0-4-160-16,-1-5 160 0,-6-5 128 0,-4-7 112 16,-2-10 16-16,-6-2 16 0,-5 2-272 15,-1-2 0-15,0-4 0 0,-3-6 0 16</inkml:trace>
  <inkml:trace contextRef="#ctx0" brushRef="#br0" timeOffset="156845.37">20015 9434 22463 0,'0'0'1984'0,"0"0"-1584"0,-12-7-400 0,-1 0 0 0,3 0 2672 0,-5 3 448 16,-2-3 80-16,-5 7 32 0,-3-3-2592 0,-3 7-512 15,3 2-128-15,-6 5 0 0,2 3-192 0,0 3-64 16,1 2 0-16,3 5-16 0,0 1 16 0,1 0 0 15,4 3 0-15,2 1 0 32,4 1-176-32,3 4-16 0,6 1-16 0,0 2 0 0,5-4 464 0,3 5 0 0,3-2 0 0,1 3 0 0,2-6 320 0,3 5 16 15,2-2 0-15,0-1 0 16,4 3 288-16,0-1 48 0,5 0 16 0,3-3 0 0,3-4-32 16,-1-2 0-16,1-2 0 0,-1 0 0 0,1-3-80 15,-1-2 0-15,0 0-16 0,-3-6 0 16,-3-1 96-16,-1-3 32 0,2-5 0 0,0-2 0 0,-3-7 192 15,-1-1 32-15,-1-2 16 0,-2-5 0 16,0-3-96-16,0-5-32 0,5-9 0 0,-6-4 0 0,-1-5-256 16,-2-4-48-16,0-3-16 0,-5-3 0 0,-3 2-480 0,-4 2 0 0,0 1 0 0,-4-1 0 15,-2-1 144-15,-5 2-16 0,0 0 0 0,-7 6 0 0,-3 4-128 16,0 2 0 0,-2 3 0-16,0 3 0 0,-4 6-1776 15,-1 4-224-15,-1 3-48 0,-3 6-11360 16,-3 5-2272-16</inkml:trace>
  <inkml:trace contextRef="#ctx0" brushRef="#br0" timeOffset="157143.12">20525 10307 20959 0,'14'7'928'0,"-14"-7"192"0,0 0-896 0,0 0-224 0,0 0 0 0,0 0 0 0,0 0 3728 0,0 0 704 0,0 0 144 0</inkml:trace>
  <inkml:trace contextRef="#ctx0" brushRef="#br0" timeOffset="157596.49">20603 9480 9663 0,'19'18'432'0,"-10"-8"80"0,4 1-512 0,-1 2 0 0,-3 3 0 0,-2 2 0 16,-3-1 7744-16,1 3 1424 0,-3-1 304 0,1 4 48 16,4 2-7856-16,-5 4-1664 0,3 2 0 0,2-5-352 0,1 1 80 0,2-2 16 15,4-4 0-15,0-3 0 16,4-4 128-16,0 1 128 0,-4-1-192 0,-2-3 192 16,5 0 0-16,-3-1 192 0,0-2 0 0,0-2 0 0,1-1-64 0,-1-2 0 15,0 0-128-15,0-3 192 0,-3-3-32 0,0 2-16 16,3-2 0-16,0-1 0 15,4-3 0-15,-2 1 0 0,3 1 0 0,-3 2 0 0,0 3-144 0,0 3-192 16,-2 2 32-16,4 5 16 0,-4 4 144 16,1 1-192-16,2 5 192 0,-3 2-192 0,0 6 32 0,-8 1 0 0,-1 6 0 15,-4 3 0-15,-1 2-176 0,-6 3-48 16,0 5 0-16,-7 2 0 0,-2 3 32 0,-6-3 0 16,0-1 0-16,-6-6 0 15,-5-7-1520-15,-7-5-304 0,-3-5-64 0</inkml:trace>
  <inkml:trace contextRef="#ctx0" brushRef="#br0" timeOffset="157912.78">20624 9455 36287 0,'32'1'1600'0,"-9"2"336"0,-1-3-1552 0,2 0-384 0,-3 3 0 0,1 1 0 0,-1-2 3008 0,0 3 512 16,1-1 96-16,3 3 32 0,4 3-3120 0,6-3-528 0,2 0-272 0,2 0 16 31,2 1-624-31,-2-5-128 0,-2 1-16 0,-3-4-16 15,-1 0-16 1,-1 0 0-16,0-4 0 0,0 1 0 0,0-1 784 0,-3 0 272 0,-4 1-192 0,-3 3 192 0,-2 0 0 16,-7 3 0-16,-1 1 0 0,-4 0-18112 0</inkml:trace>
  <inkml:trace contextRef="#ctx0" brushRef="#br0" timeOffset="158329.4">21360 9647 10991 0,'13'7'976'0,"-5"-1"-784"0,6 1-192 0,0 3 0 0,0-3 2672 0,4 1 480 0,0 2 112 0,3 1 0 15,0 1-1664-15,4 1-320 16,0 1-80-16,2 3-16 0,1-3 336 0,0 4 64 15,0 0 16-15,1 3 0 0,-1-2-128 0,1 5 0 0,3-2-16 0,0 2 0 32,0-2-784-32,3 2-160 0,1-2-16 0,-1 3-16 0,1 3-480 0,-4-3 0 15,-4-4 0-15,-3 1 0 16,-5-1 0-16,-3-3 0 0,-6-4 0 0,-1-2 0 16,-6-6-2416-16,-4-6-416 0,0 0-96 0</inkml:trace>
  <inkml:trace contextRef="#ctx0" brushRef="#br0" timeOffset="158595.51">21816 9604 24015 0,'13'11'2128'0,"2"0"-1696"0,0-2-432 0,-1 3 0 0,-1 1 2176 0,-2 4 368 16,-4 1 64-16,1 4 16 0,-2 4-2240 0,-2 0-384 15,0 1-208-15,-1 3 16 0,-1-1 48 0,-4 2 0 16,-1 1 0-16,-1 0 0 0,-6 0 144 0,-1-2 0 15,-3 4 0-15,-4-1-128 0,0 2-64 0,-4-5-16 16,1-3 0-16,3 1 0 16,-3-1 208-16,3 1 0 0,-2-3 0 0,5-2-144 15,0 0 144-15,2-2 0 0,2-2 160 0,1-1-160 0,2-1 128 0,1-3-128 32,3 1 0-32,-3-1 0 0,2-1 240 0,3-1-48 0,-3-1-16 0,3 2 0 0,2-2-176 15,2 0 160-15,0-1-160 0</inkml:trace>
  <inkml:trace contextRef="#ctx0" brushRef="#br0" timeOffset="159861.1">21984 9359 4079 0,'0'0'176'0,"0"0"48"0,0 0-224 0,0 0 0 0,0 0 0 0,0 0 0 16,0 0 2480-16,0 0 448 0,0 0 80 0,0 0 32 15,0 0-2272-15,-3 11-464 0,3-11-96 0,-4 11-16 0,4-11 464 0,0 0 96 16,7 10 16-16,-7-10 0 0,0 0 384 0,0 0 96 16,0 0 16-16,0 0 0 0,0 0-112 0,0 0 0 0,0 0-16 0,0 0 0 15,0 0-112-15,0 0-32 16,-2-11 0-16,2 1 0 0,2-1 512 0,2 1 96 15,1 0 32-15,-1-2 0 0,1-2-192 0,4 3-32 16,0-3-16-16,3 1 0 0,-1-2-320 0,5 4-64 16,1-3-16-16,3 3 0 0,3 1-352 0,-2 2-80 0,0 5-16 0,1 3 0 15,-5 3-416-15,2 3-128 0,2 3 0 16,0 2 0-16,0 3 0 0,-2 4 0 16,1 6-128-16,-2 1 128 0,0 4-320 0,-4 6 48 15,1 4 0-15,-1 4 0 0,-4 3 48 0,-2 2 16 16,2 0 0-16,-3 7 0 0,0 2 0 0,-5 7 0 0,0 6 0 0,-6 1 0 15,1-2-48-15,-4-2 0 0,-2-5 0 0,0-4 0 16,-2-2 64-16,0-3 0 0,1 0 0 0,-1-7 0 0,0-3 48 0,-2-1 16 16,2-6 0-16,-3-2 0 0,3-7 128 0,0 1 0 15,1-7 0-15,3 0 0 0,0-1 0 0,3-4 0 16,0 0 0-16,0-2 0 16,2-2 160-16,2-12 16 0,2 13 0 0,2-2 0 15,-4-11 32-15,7 10 16 0,-3-3 0 0,3 0 0 16,3-1 176-16,1-1 48 0,4 2 0 0,2-3 0 15,1 1-48-15,3 0 0 0,-1-1 0 0,5-1 0 16,3-3-32-16,2-3-16 0,2 0 0 0,5-3 0 0,-1-1 288 0,3 0 48 16,3-2 16-16,-6 0 0 0,-4 2-64 15,0-2 0-15,0-1 0 0,0 2 0 0,-4-1-320 16,1 1-80-16,-4-1-16 0,0 5 0 0,-4-1-224 0,-3 0 128 16,-4 1-128-16,-2 0 0 0,-12 4 0 0,7-3-208 0,-7 3 16 15,0 0 0 1,-12 3-3680-16,-2 3-736 15</inkml:trace>
  <inkml:trace contextRef="#ctx0" brushRef="#br0" timeOffset="162198.87">23358 10531 13359 0,'0'0'576'0,"0"0"144"0,0 0-576 0,-3-11-144 0,3 11 0 0,0 0 0 0,3-10 704 16,-3 10 128-16,4-7 0 0,-4 7 16 0,0 0-112 0,0 0-32 16,3-10 0-16,-3 10 0 0,0 0-496 0,0 0-208 15,0 0 176-15,0 0-176 16,0 0 336-16,0 0-16 16,8-7-16-16,-8 7 0 0,5-8 560 0,-5 8 112 0,0 0 32 15,0 0 0-15,0-7-112 0,0 7-32 0,0 0 0 0,0 0 0 16,0 0-416-16,0 0-64 0,0 0-32 15,0 0 0-15,0 0-32 0,0 0-16 0,0 0 0 0,0 0 0 16,0 0 784-16,0 0 176 0,0 0 16 0,0 0 16 16,0 0 176-16,0 0 48 0,0 0 0 0,0 0 0 15,0 0-448-15,0 0-96 0,0 0-16 0,0 0 0 0,0 0-576 0,0 0-128 0,0 0-32 0,0 0 0 16,0 0-224-16,0 0-192 16,0 0 48-16,0 0 0 0,0 0 144 0,0 0 192 15,0 0-32-15,0 0-16 0,2 14-144 0,3-3 0 16,0-1 144-16,-1 4-144 15,0 3 0-15,1 2 0 0,0-4 0 0,-1 9 0 0,-1 5 0 0,-3 1 0 16,0 4 0-16,-3 1 0 0,-4 4-192 0,-4 11 32 16,-7 8 16-16,-7 7 0 0,-10 6-48 0,-11-2 0 15,-8-5 0-15,-9-2 0 0,-2-3 48 0,-9-3 0 0,-2-6 0 0,-6-4 0 32,-4-6-1600-32,-9-2-320 0,-10-6-64 0</inkml:trace>
  <inkml:trace contextRef="#ctx0" brushRef="#br0" timeOffset="162980.97">19506 10524 10991 0,'0'0'480'0,"10"4"112"0,1 0-464 0,-2 1-128 0,-9-5 0 0,5 9 0 16,-5 2 6160-16,0 3 1216 0,0 3 240 0,0 3 64 15,0 1-7872-15,0 2-1584 0,0-2-304 16,0 1-64-16,4-6 0 0,1 0 0 15,0-2 0-15,1 0 0 0,-6-14 2272 0,12 7 464 0,6-1 96 0,0-1 16 0,-6-3 2304 0,-3 1 480 16,3-3 96-16,-5 2 0 0,-7-2-1152 0,0 0-224 16,6 5-48-16,-6-5-16 0,0 0-1344 0,-6 14-272 15,-1-1-48-15,-9 8-16 0,-1 9-464 0,-8 9-288 16,-2 5 32-16,-7 9 16 0,-1 3-16 0,-7 8 0 0,-2 7 0 0,-5-3 0 0,-5 1 32 16,-2 0 0-1,-1 4 0-15,2-2 0 16,-2-4-2832-16,7-6-560 0,8 1-112 0</inkml:trace>
  <inkml:trace contextRef="#ctx0" brushRef="#br0" timeOffset="164044.26">16123 10382 33279 0,'0'0'1472'0,"0"0"320"0,0 0-1440 0,0 0-352 0,0 0 0 0,0 0 0 0,0 0 1104 0,0 0 160 16,0 0 16-16,0 0 16 0,0 0-880 0,0 0-176 15,0 0-48-15,0 0 0 0,0 0-192 0,0 0-288 16,8 7 64-16,-2 1 16 0,0 5 208 0,-1-1 160 16,-1 2-32-16,-1 3 0 15,-2 1 400-15,2 3 80 0,-3 1 16 0,-3 6 0 16,2-1-624-16,-2 3 0 0,-1 5-224 0,-1 1 64 15,-4 3 160-15,-1 0 0 0,-1 5-144 0,-4 2 144 16,-5 1-320-16,1 6 0 0,-5 0 0 0,-2-3 0 0,-6-4 320 16,-6 0 0-16,-5 1 160 0,-5-1-160 0,-3-4 224 15,-4-3-64-15,1-1-16 0</inkml:trace>
  <inkml:trace contextRef="#ctx0" brushRef="#br0" timeOffset="165242.22">11754 11369 37663 0,'14'0'1664'0,"-7"2"352"0,1 3-1616 0,-2-4-400 0,1 5 0 0,-7-6 0 0,0 0 2528 0,4 11 416 16,3 0 96-16,0 3 16 0,-3 0-2720 0,3 0-528 0,-3 4-128 0,3 0 0 31,0 3-480-31,0-3-96 15,0 3 0-15,2-2-16 0,0 1 576 0,-2 2 112 0,3 0 32 0,1 4 0 0,-4 0 192 0,0 3 0 16,0 1 192-16,2 4-192 16,-2 0 240-16,-1 3-64 0,1-3-16 0,0 4 0 15,-2 1-160-15,2 1 0 0,-3 6 0 0,1 0 0 0,0 4 0 0,-1 3 0 16,3-3 0-16,-5 3-176 0,0 0 176 16,1-3 0-16,-3-6-144 0,2-1 144 15,-2-4-224-15,0-3 32 0,0-1 0 0,0-3 0 16,0-7-1728-16,0-3-320 0,-2-2-80 0,2-2-9120 15,0-4-1808-15</inkml:trace>
  <inkml:trace contextRef="#ctx0" brushRef="#br0" timeOffset="165849.56">12524 11689 45663 0,'0'0'2032'0,"0"0"400"0,8 4-1936 0,-8-4-496 0,10 5 0 0,-2 0 0 0,2-1 448 0,-3 3-16 16,3 4 0-16,-2-1 0 31,6 1-752-31,0 3-128 0,1 4-48 0,2 0 0 16,1 1-80-16,-1 1 0 0,1-1-16 0,4 2 0 0,-1-1 592 0,0 3 256 0,1-2 0 0,-1 1-16 15,4-1 80-15,-2 1 32 0,2-1 0 0,3 0 0 16,-3-3-352-16,3 0 0 0,-1-1 0 0,-1-3 0 16,-7 0 0-16,2-2 0 15,0 1 0-15,-4-2-128 0,1-3-1888 0,-3-1-368 0,2 0-80 0</inkml:trace>
  <inkml:trace contextRef="#ctx0" brushRef="#br0" timeOffset="166108.67">12869 11483 26655 0,'5'0'2368'0,"-5"0"-1888"15,0 0-480-15,0 0 0 0,0 0 4752 0,-16 3 864 16,2 2 160-16,0 2 48 0,-2 6-4800 0,0 9-1024 0,-2 3 0 0,1 6-224 31,2 2-176-31,-3 3-48 0,1 2 0 0,6 5 0 16,0 3-1296-16,0-2-272 0,5-3-48 0,2 0-16 16,1-2 1328-16,2 0 272 0,1 0 48 0,1 0 16 0,2 0 672 0,0-3 128 0,1-4 16 0,-4-4 16 15,3-1 160-15,-2-4 48 16,2 0 0-16,-3-5-12224 15,-4-4-2448-15</inkml:trace>
  <inkml:trace contextRef="#ctx0" brushRef="#br0" timeOffset="166833.67">13522 11341 34559 0,'0'0'1536'0,"0"0"304"0,-11-4-1472 0,-3 4-368 0,-3 1 0 0,2 6 0 0,-4 3 288 0,1 4-16 15,-1 4 0-15,-1 4 0 0,2 4-528 0,1 4-128 16,2-5 0-16,1 3-16 15,-3 2-112-15,2 1 0 0,-2-2-16 0,2-1 0 0,3 0 528 0,3 1 304 0,2-4-48 0,3 3 0 16,1-1 688-16,0 3 128 0,3-2 16 0,0 4 16 31,0 0-432-31,6 2-96 0,2 1 0 0,4 0-16 0,0 1-384 0,3-3-176 16,2 2 160-16,1-6-160 16,0-1 256-16,0-4-32 0,3-5-16 0,2-2 0 0,0-6 576 0,2-1 112 15,1-4 32-15,1-4 0 0,0-4 112 0,1-3 32 16,4-3 0-16,-7-6 0 0,0-11-240 15,-4-7-64-15,0-11 0 0,-6-3 0 0,-1-6-768 0,-4 1 0 0,-4-2-192 16,-4 3 48-16,-2-5 144 0,-2 8 0 0,-4 2 0 0,-4 3 0 16,-1 2 0-16,-3 2 0 15,-4 5 192-15,0 1-64 0,-3 0-128 0,0 7 0 0,-4 4 128 16,-3 0-128 0,2 3-720-16,-7 2-224 0,1 4-32 0,2-2-13280 15,3-1-2640-15</inkml:trace>
  <inkml:trace contextRef="#ctx0" brushRef="#br0" timeOffset="167114.15">13989 11940 19455 0,'18'10'864'0,"-8"-3"176"0,-3 0-832 0,-2 1-208 0,1-1 0 0,-6-7 0 0,4 10 7152 0,-4-10 1376 16,0 15 288-16,-4-1 48 0,0-1-7392 0,-3-1-1472 15,-6 1-320-15,5-2-64 16,-2-4-3488-16,3-3-704 15,7-4-144-15</inkml:trace>
  <inkml:trace contextRef="#ctx0" brushRef="#br0" timeOffset="167580.18">14288 11611 50847 0,'0'0'2256'0,"0"0"464"0,0 0-2176 0,-4 10-544 0,4-10 0 0,-14 11 0 16,3-3 192-16,-1-1-64 0,12-7 0 0,0 0-128 15,0 0 0-15,-6 10-144 0,6-10-16 0,-3 11 0 0,3-11 160 0,4 11 0 16,6-1 0-16,-1-3 0 0,0-1 0 0,2 1 176 15,3 0-176-15,-4 0 192 0,1 0-16 0,0 0 0 16,1 0 0-16,-3-1 0 0,-9-6-176 0,12 10 0 0,-3-3 0 0,2 0 0 31,1-1-240-31,-3-1-80 0,-9-5 0 0,16 7-16 32,-2-3-176-32,0-4-48 0,-3 0 0 0,4 0 0 15,2-2 32-15,0 0 0 0,5-3 0 0,6 3 0 0,-3 0 528 0,7 2 0 0,0 0 0 0,0 2 144 0,0 3 240 16,-5 1 64-16,-7 3 0 0,1 3 0 0,-7 4-208 0,-5 2-48 15,0 1 0-15,-6 5 0 0,-6 3-336 0,-1 2-80 0,-8 3-16 0,-4 3 0 32,-2 1-208-32,-3 0-32 0,-7-1-16 0,-1-3 0 15,-3-5-704-15,-4-4-144 0,-2-2-16 0,5-3-16 16,1-7-992-16,1-1-192 0,5-6-32 0,-2-1-16 16,0-6 1088-16,1-4 224 0,1-4 32 0,1-3-11792 15</inkml:trace>
  <inkml:trace contextRef="#ctx0" brushRef="#br0" timeOffset="167850.65">14327 11508 46527 0,'0'0'2064'0,"0"-11"432"0,0 0-2000 0,0-2-496 0,-4-1 0 0,4 2 0 15,0-5 384-15,0 2 0 0,0-2-16 0,4 2 0 16,3 1-192-16,0 0-48 0,5 0 0 0,2 0 0 16,1 0 144-16,6 0 32 0,2 1 0 0,0-1 0 15,5 0 656-15,4 1 144 0,4-1 32 0,-1 2 0 0,-3 1-624 0,4 4-128 16,-1-2-32-16,1 4 0 31,0 1-976-31,-1 0-192 0,2 1-32 0,-5 3-16 0,-3 2-832 0,-1 3-160 0,-3 2-48 0,0 2-12256 16,-1 3-2464-16</inkml:trace>
  <inkml:trace contextRef="#ctx0" brushRef="#br0" timeOffset="168376.56">15037 12121 31727 0,'0'0'1408'0,"0"0"288"0,0 0-1360 0,0 0-336 0,0 0 0 0,7 6 0 0,-7-6 2928 0,7 8 512 15,-3 1 96-15,2 3 32 16,-2-1-4416-16,3 5-880 0,0 3-192 0,1-1-16 16,2 2 880-16,1 3 176 0,-1 0 48 15,-3 3 0-15,4 3 576 0,-7-1 256 0,-1 2-192 0,-3-3 192 0,-6 3 144 0,-2-2 160 16,-3-2 16-16,-3 1 16 0,-4-4-336 0,-3-2 0 15,3-3 0-15</inkml:trace>
  <inkml:trace contextRef="#ctx0" brushRef="#br0" timeOffset="169000.96">15600 11403 43823 0,'10'2'1936'0,"-3"1"416"0,-7-3-1888 15,0 0-464-15,1 12 0 0,-1 1 0 0,-1 5 256 0,-2 0-32 0,-4 4-16 0,3 3 0 16,-3 6-448-16,-3 4-80 0,2 1-32 0,1 0 0 16,0 3 96-16,3 0 32 0,-3 0 0 0,7 3 0 15,-3 1 224-15,3 1-176 0,0-1 176 0,3 3-160 32,1 0 160-32,0 4 0 0,3 0 0 0,3-2 0 0,-3 0 0 15,1-2 0-15,-1 2 0 0,0-4 128 0,0-3-128 0,-4-2 0 16,1 0 0-16,0-7 128 15,1-4-1840-15,1-6-352 0,4-1-80 0,-3-10-14592 16</inkml:trace>
  <inkml:trace contextRef="#ctx0" brushRef="#br0" timeOffset="169561.69">15957 11671 39455 0,'17'8'1744'0,"-9"-1"368"0,2 0-1696 0,-3 0-416 0,0 0 0 0,0 0 0 0,-7-7 1840 0,8 11 272 16,2-2 64-16,-3 3 16 0,0-1-1936 0,1 1-256 15,6 0-304-15,3 1 64 0,-2-2 64 0,2 1 16 16,3 2 0-16,-1 0 0 0,3 2 336 0,6-1 64 15,4 2 16-15,0-1 0 0,2 4 16 0,3 1 16 0,3-6 0 0,-4 5 0 16,-3-2-288-16,1 1 0 0,-4 1-208 0,-2-1 80 16,-3-1-16-16,-1 2 0 15,-6-2 0-15,-4-3 0 0,0-2-1456 16,-6-1-304-16,2-2-48 0,-10-10-16976 0</inkml:trace>
  <inkml:trace contextRef="#ctx0" brushRef="#br0" timeOffset="169817.13">16209 11371 39455 0,'14'12'3504'0,"-7"-1"-2800"16,0 0-576-16,-2 4-128 0,-3 9 1472 0,0 4 272 0,-4 4 48 0,2 8 16 15,-5 9-1808-15,-1 1-512 0,-1 9-16 0,0 3-16 16,0 0 96-16,0-2 32 0,0-3 0 0,3-4 0 15,1-3 272-15,-1-1 144 0,-3-2-160 0,4-5 160 0,-1-2-144 0,-1-1 144 0,0 0-128 0,1-4 128 16,0 1 0-16,1-3 0 16,-1-6 192-16,-1 0-64 15,0-3-128-15,1-2 0 0,1-1 0 0,-1 0 0 16,0 0-752-16,1-5-112 0,3-3-32 0</inkml:trace>
  <inkml:trace contextRef="#ctx0" brushRef="#br0" timeOffset="170430.91">16975 11105 38527 0,'0'0'3424'0,"0"0"-2736"0,4 10-560 0,0 2-128 0,-1 2 1696 0,-3 7 304 31,0 2 64-31,0 7 16 16,0 2-2080-16,0 5-480 0,1 2-64 0,1 1-16 0,2 6 224 0,0 3 32 0,3 4 16 0,-3-3 0 15,6 0 288-15,-2 3 0 0,5 1 0 0,-2 1 0 0,0-2 0 0,3 2 0 16,1-3-160-16,2 4 160 0,-1-3 0 0,0 1 0 15,-2 0 0-15,0-1 0 0,-1-1 144 0,-1-2-144 16,1 0 192-16,-1-6-192 0,-3-4 0 0,-2-2 0 16,-2-2 0-16,-1-7 0 31,-2-5-1424-31,1-6-400 0</inkml:trace>
  <inkml:trace contextRef="#ctx0" brushRef="#br0" timeOffset="170800.2">17913 12373 29487 0,'7'14'2624'0,"0"-1"-2112"0,0-1-512 15,-6 2 0-15,-5 0 3376 0,-3 2 560 0,-7-2 112 0,-5 4 32 16,-5 3-3424-16,-8 0-656 0,-4 2-176 0,-8 4-16 16,-2-1-160-16,-15 2-32 0,-10 1-16 0,4-2-18544 15</inkml:trace>
  <inkml:trace contextRef="#ctx0" brushRef="#br0" timeOffset="171428.2">18345 11180 36975 0,'0'0'1632'0,"0"0"352"0,0 0-1600 0,10 7-384 0,0-2 0 0,-3 2 0 15,1 0 1648-15,2 2 240 0,-3 5 48 0,4 2 16 0,-3 4-992 0,2 6-208 16,-3 1-48-16,1 5 0 0,-1 2-704 0,0 5 0 16,0 4 0-16,0 6 0 15,-3 5-240-15,-1 3 64 0,4 1 16 0,-4 0 0 16,-3 5 160-16,4 0-160 0,-1-4 160 0,1 3-160 0,0-1 160 0,3-1-128 15,-4-3 128-15,4-4-128 0,0 2 128 0,1-3 0 16,-1-6 0-16,-3-2 0 0,2-4 0 0,-5-2 192 16,2-6-64-16,0 0 0 0,-2-6-128 0,2-2 0 15,-3-3 0-15,-3-2 0 16,-5-3-1104-16,5-5-304 0,3-11-48 0</inkml:trace>
  <inkml:trace contextRef="#ctx0" brushRef="#br0" timeOffset="171816.3">18805 11661 2639 0,'13'11'240'0,"-2"2"-240"0,-1 0 0 0,-2-1 0 0,-1-1 9280 0,-3 0 1792 16,-1 3 384-16,1 0 64 0,2-1-9296 0,-1 1-1856 15,2 0-368-15,3 0 0 0,1 1 0 0,0-1-160 0,2 0 160 16,-2-2 0-16,3-1-192 0,4-4 192 0,3 0-192 0,1 0 192 15,10-2 384-15,3-1 192 0,3-1 48 0,1 1 0 16,0 0 464-16,0 0 80 0,3 2 32 0,-6 1 0 16,-1-3-704-16,-6 3-144 0,-7 0-32 0,-1 0 0 31,0 4-832-31,-3-1-160 0,-4 1-32 0,0 0-13984 0,0 0-2784 0</inkml:trace>
  <inkml:trace contextRef="#ctx0" brushRef="#br0" timeOffset="172087.57">19236 11376 41583 0,'0'0'1840'0,"10"11"384"0,1-4-1776 0,-1 1-448 0,-3 2 0 0,-2 4 0 15,1 4 2016-15,-6 3 320 0,0 7 64 0,-6 8 16 16,2 7-2128-16,-4 4-416 0,-2 6-96 0,-4 7-16 15,-4 0 48-15,0 2 16 0,-3-7 0 0,0 0 0 0,1-1-112 0,1-4-32 16,3-4 0-16,-2-4 0 16,2-3 320-16,2-3 0 0,2-4 0 0,1 0 0 15,0-2 0-15,0-2 0 0,1-5-128 0,-1 0 128 0,4-3 0 0,-3-4 224 16,2-2-32-16,1 0-16 0,0-7-48 0,7-7 0 16,-14 7 0-16,14-7-14464 15,-11 0-2912-15</inkml:trace>
  <inkml:trace contextRef="#ctx0" brushRef="#br0" timeOffset="172945.73">19720 11231 43487 0,'0'0'1920'0,"0"0"400"0,0 0-1856 0,0 0-464 0,0 0 0 0,0 0 0 0,0 0 1152 0,0 0 128 16,0 0 16-16,0 0 16 0,0 0-736 0,0 0-160 15,0 0-32-15,0 0 0 0,11 4-128 0,3-4-48 16,0-4 0-16,4-1 0 0,3-2 80 0,4-1 16 15,4-2 0-15,0-1 0 0,2-1 80 0,-3-1 32 16,4-1 0-16,1-3 0 0,2 2 48 0,1-3 16 0,4 1 0 0,-8 2 0 16,0 2-208-16,-3 5-32 15,-1 1-16-15,-3 3 0 0,-3-2-224 0,-2 6 128 0,-8 3-128 0,-2 4 0 0,-3 0 0 0,-4 11-160 16,-6 3 0-16,-4 11 0 0,-4 7-80 0,-3 4-16 16,-8 8 0-16,-2-3 0 0,2 2 0 0,-3 1-16 15,-1-1 0-15,0 3 0 16,1-3 272-16,3 0 0 0,-1-2 0 0,2-2 0 0,0 0 0 0,3 0 0 15,4-6 0-15,3-1 0 16,0-4 0-16,4 0 0 0,0-2 0 0,0 2 0 0,3 0 0 0,1 1 0 16,3-4 0-16,0 3 0 0,3-2 0 0,-2 2 0 0,4-3 0 0,0-2 0 15,2 0 192-15,4-1-64 0,-1 1-128 0,3-2 192 16,0-8-64-16,1 0-128 0,3-6 176 0,-2-3-176 16,4-4 384-16,2-1-16 0,-1-6-16 0,3 0 0 31,5-5 0-31,-1 3 0 0,3-9 0 0,2-2 0 15,3-5-160-15,1 0-48 0,3 0 0 0,-3-5 0 0,-1 2-144 0,-6 3 0 16,-1 4 0-16,-7 0 0 0,1 3 0 0,-8 2 0 16,0 2 0-16,-5 2 0 0,-9 5 0 0,0 0-224 15,0 0 48-15,0 0 16 16,0 0-704-16,0 0-144 0,0 0-16 0,-11 14-16 16,-5 0-1136-16,-3 6-208 0,-1 3-48 0,-8 5-11760 0,-1-3-2336 0</inkml:trace>
  <inkml:trace contextRef="#ctx0" brushRef="#br0" timeOffset="174329.17">20951 12079 32943 0,'19'-11'2928'0,"-8"4"-2352"0,0-1-448 0,-1-2-128 0,-3 2 2848 0,-3-2 544 16,0 2 128-16,-1-2 0 16,1 0-2752-16,-4 10-576 0,0 0-192 0,0 0 144 15,3-7-144-15,-3 7 0 0,0 0 0 0,0 0-176 16,0 0-48-16,7 6-16 16,2 1 0-16,-9-7 0 0,7 11-96 0,-1 0-32 0,-1 0 0 0,0-1 0 15,-1 0 368-15,-4-10-144 0,3 11 144 0,1 0 0 16,-4-11 0-16,2 11 0 0,-2-11 0 0,3 14 0 15,-3-4 192-15,0-10 0 0,0 14 0 0,0 1 0 16,-3-1 0-16,-3 6-16 0,-1 3 0 0,-7 5 0 0,-4 4-176 0,-7 7 0 16,-3 9 0-16,-9 2 0 15,-4 3 0-15,-2 8 0 0,-3 3-128 0,-8 3 128 16,-2 1 0-16,-4-4 0 0,-1-6 0 0,-11-3 0 31,-7 0-1056-31,-9-2-144 0,-4 0-16 0</inkml:trace>
  <inkml:trace contextRef="#ctx0" brushRef="#br0" timeOffset="175312.77">11629 12916 1311 0,'7'-16'128'0,"-3"9"-128"0,3-4 0 0,0 1 0 0,4 1 9152 0,3 0 1792 16,1-3 384-16,6 1 64 0,4 2-7152 0,4-3-1424 15,2-1-272-15,3-5-64 16,0 1-1728-16,3 1-352 0,-2 0-64 0,-1 5-16 16,3-3-320-16,-5 4-128 0,-3 5 0 0,-1 3 0 15,0 2 128-15,-3 6 0 0,0-2 0 0,-4 3 0 16,-6 2 0-16,-4 3-160 0,0-1 160 0,-4 6 0 15,-1 5 0-15,-6-1 0 0,-3 4 0 0,-1 2 0 0,-7 8 0 0,-2 4-240 0,-2 0 48 0,-2 2 16 32,-1 0 32-32,-1 1 0 0,-2-2 0 0,0 2 0 15,0-2 144-15,-1 2-208 0,-2-1 80 0,2 0 128 0,-2-4 0 0,4 2 0 16,1 0 144-16,1-2-16 0,2 0 0 0,0-1 16 16,2-4 0-16,3-3 0 0,4 2 112 0,5-2 32 0,2-1 0 0,2-3 0 15,3 0 0-15,6 0 0 0,3 0 0 0,2-1 0 0,5 0-80 0,-1-1-16 31,1-2 0-31,4-3 0 0,-2-4-64 0,2-3-128 0,0-1 176 0,-1-6-176 0,1-4 0 0,-3 0 0 16,2-7 0-16,1-2-192 31,0-3-432-31,0 1-80 0,-3-7 0 0,-4-1-16 16,-1 2-560-16,-2 2-128 0,-1 2 0 0,-2-1-12992 16,-3 3-2576-16</inkml:trace>
  <inkml:trace contextRef="#ctx0" brushRef="#br0" timeOffset="175665.18">12670 13943 34207 0,'0'0'3040'0,"0"0"-2432"15,7 10-480-15,-7-10-128 0,0 0 3424 0,0 0 672 0,0 0 128 0,0 0 16 0,0 0-3344 0,0 0-688 16,0-14-208-16,-3-2 128 31,2 0-2736-31,-2-4-528 0,-4-1-128 0</inkml:trace>
  <inkml:trace contextRef="#ctx0" brushRef="#br0" timeOffset="176195.53">12685 12932 44575 0,'0'0'1984'16,"6"9"384"-16,1-4-1888 0,-7-5-480 0,0 0 0 0,4 9 0 0,-4-9 768 0,3 11 64 0,-3-11 16 0,0 17 0 16,4-2-848-16,-4 2 0 0,1-2 0 0,2 2-128 31,1 1-2272-31,2 3-448 0,2 1-96 0,2 6 0 15,4 0 1808-15,1 1 368 0,3 0 80 0,6 2 16 0,3 2 1232 0,3-1 240 0,7-1 48 0,-1 5 16 16,6 1 800-16,-6 2 144 0,0 0 48 0,-1-6 0 16,-3-1-912-16,-4-1-176 0,-3-3-48 15,-7-2 0-15,-8-2-720 0,1-2-128 0,-7 0-48 0,-1-2 0 32,-9-5-3216-32,-1-4-640 0</inkml:trace>
  <inkml:trace contextRef="#ctx0" brushRef="#br0" timeOffset="176444.96">13144 13201 27695 0,'10'25'2464'0,"-6"-4"-1968"0,0 7-496 0,-1 1 0 0,-6 6 3568 0,-7 7 608 15,-2 6 128-15,-5 4 32 0,-4 0-3568 0,-1 4-768 0,-6-3 0 0,0-2-160 16,2 1-112-16,-2-9-32 0,3-7 0 0,-3-4 0 16,-2-4-240-1,5-5-48-15,2-7-16 0,3-5 0 16,2-2-944-16,-1-4-192 0,3-3-48 0,2-4-14000 0</inkml:trace>
  <inkml:trace contextRef="#ctx0" brushRef="#br0" timeOffset="176979.14">13678 12712 41583 0,'0'0'1840'0,"0"0"384"0,-7 14-1776 0,-3 0-448 0,-5 0 0 0,-6 4 0 0,-7 4 1408 0,-1 3 192 0,-6 8 32 0,0 8 16 31,-3 4-2432-31,4 4-496 0,1 1-80 0,6 4-32 16,2 2-784-16,6-6-176 0,5-1-16 0,6-6-16 16,5-4 1232-16,3-3 240 0,3-1 48 0,5-3 16 0,2-2 2928 0,1-3 592 15,3-1 112-15,4 0 32 0,-2 1-1008 0,5-2-192 0,2 0-32 0,4-7-16 16,5 0-880-16,3-7-176 0,4-4-48 0,0-3 0 15,4-4 64-15,-4-1 16 0,2-6 0 16,-4-3 0-16,-5-4-544 0,0-5-192 0,-5-6 0 0,-1-7 0 31,-6-3-224-31,-2-4-32 0,-1-5-16 0,-9 3 0 0,-5 0 272 0,-6-5 48 0,-3 0 16 0,-8-4 0 0,-4-3 336 0,-3 3 80 0,-8 0 16 16,1-3 0-16,-7 0-304 0,1 3 160 16,-4 1-160-16,-4 4 128 31,0 6-848-31,2 2-176 0,-3 10-48 0,4 9-12944 0,4 4-2576 0</inkml:trace>
  <inkml:trace contextRef="#ctx0" brushRef="#br0" timeOffset="177370.84">14145 13614 32943 0,'11'10'1456'0,"-7"-3"304"0,-1 0-1408 0,-3-7-352 0,0 0 0 0,0 0 0 0,0 0 4176 0,0 0 768 15,-18 8 160-15,0-5 16 31,1-3-4992-31,3-6-1024 0,6-2-192 0,1-6-20624 0</inkml:trace>
  <inkml:trace contextRef="#ctx0" brushRef="#br0" timeOffset="177759.55">14502 13008 38527 0,'8'14'3424'0,"-2"4"-2736"16,-2 1-560-16,-4 1-128 0,0-2 2272 0,-4 0 416 0,-3-1 96 0,0 1 16 16,0-3-2400-16,0 2-400 0,0-5-224 0,3 1 32 31,-3-1-880-31,4-2-160 0,3-10-48 0,0 0 0 15,0 10 256-15,0-10 32 0,0 0 16 0,11 8 0 0,2-2 1552 0,-1-2 320 0,5-3 64 0,-3-1 16 16,7 0 544-16,-2-1 96 0,5 1 32 0,1-3 0 16,0 2-688-16,0 1-128 0,0 0-16 0,-1 4-16 0,-2-3-608 0,1 2-192 15,-4 4 128-15,-1 2-128 16,0 0-384-16,0 8-128 0,-4 1-16 0,0 5-16 31,-2 4-416-31,-1 3-64 0,-4 5-32 0,-3 4 0 0,-1 2 704 0,-8 0 144 0,3-5 16 0,-5-1 16 16,-4-2 48-16,-3-1 0 0,0-1 0 0,-4-2 0 31,-1-1-384-31,-6-3-64 0,0-2 0 0,-3-4-19040 0</inkml:trace>
  <inkml:trace contextRef="#ctx0" brushRef="#br0" timeOffset="178029.84">14502 12760 53727 0,'29'2'2384'0,"-11"-2"496"0,6-2-2304 0,-5 0-576 0,2-3 0 0,3-1 0 0,1-4 512 0,0 0-16 0,3-2 0 0,-1-2 0 0,3-3-496 0,2 2 0 15,2-5 0-15,1 2 0 31,-1 3-1280-31,-3 4-240 0,0-2-48 0,1 6-16 16,0 3-688-16,3 7-144 0,2 1-16 0,2 7-16 16,3 2 1472-16,-3 2 288 0,-3 6 64 0,-1 4-11136 15,-5 3-2224-15</inkml:trace>
  <inkml:trace contextRef="#ctx0" brushRef="#br0" timeOffset="178522.91">15390 13810 39455 0,'0'24'1744'0,"-4"-4"368"0,-3 3-1696 0,0 0-416 0,-7 2 0 0,-4 1 0 0,-1-1 240 0,-6 0-48 15,-7-2 0-15,4-2 0 32,-1-6-3360-32,1-3-672 0</inkml:trace>
  <inkml:trace contextRef="#ctx0" brushRef="#br0" timeOffset="179797.92">15635 13026 34559 0,'0'0'768'0,"0"0"144"0,0 0 48 0,0 0 0 16,0 0-768-16,0-11-192 0,7-1 0 0,-3 3 0 0,3-2 1680 0,3-3 304 0,5 0 64 0,-1-2 16 15,2 2-1024-15,3-2-208 0,6 0-32 0,2 0-16 16,5 2-368-16,0 1-80 0,3 1-16 0,0 3 0 16,-2 2 272-16,-4 0 48 0,-2 7 16 0,-1 0 0 15,-2 2-256-15,-3 3-48 0,-3 6-16 0,0 1 0 0,-4 1-336 0,0 3-256 16,-6 8 32-16,-4 1 16 31,2 2-176-31,-9 6-16 0,-4 3-16 0,-2-1 0 0,-4 5 80 0,-7 3 16 0,1 6 0 0,-2-3 0 0,0-3 96 0,-1-1 32 16,-2-4 0-16,2-1 0 15,-3 2 192-15,4-5 0 0,-1-4 0 0,2 0 0 16,5-8 128-16,1-1-128 0,5 0 0 0,2-6 0 0,2 2 832 0,3-2 128 16,7-1 0-16,-1-1 16 0,1-2 64 15,4 0 16-15,2 0 0 0,1 0 0 16,7 0-480-16,-1 2-112 0,7-2-16 0,0-3 0 15,3 2-208-15,-3 0-48 0,1-2-16 0,-1-1 0 16,2-1-176-16,-5-2 0 0,1-4-160 0,-4 0 160 16,3-7-768-16,-5 0-64 0,1-7-16 0,-4-3 0 15,1-2-1936-15,-3-6-384 0</inkml:trace>
  <inkml:trace contextRef="#ctx0" brushRef="#br0" timeOffset="180076.34">16448 13158 47919 0,'0'0'4256'0,"7"0"-3408"0,1-1-672 0,2 1-176 0,-3 0 1088 0,0 1 192 15,1 2 48-15,5-3 0 0,-2 1-864 0,0 5-160 16,4 1-48-16,5 0 0 31,-1 4-1152-31,5 3-256 0,-2 4-32 0,6 3-16 16,-3 5 368-16,3 5 80 0,-3 1 16 0,3 2 0 0,3 3-432 0,0 4-96 0,1 0-16 0,-4-4-11776 16,4-8-2352-16</inkml:trace>
  <inkml:trace contextRef="#ctx0" brushRef="#br0" timeOffset="180335.13">16690 12847 38527 0,'0'0'1712'0,"0"18"336"0,3-1-1632 0,-3 3-416 0,-3 1 0 0,-1 2 0 0,-3 7 2944 0,0 3 512 31,-3 5 112-31,-1 2 16 0,0 9-2912 0,1 2-672 0,2 8 0 0,1-2 0 16,0-4-256-16,3 1-64 0,-3-1 0 0,4-8-16 31,0-6-208-31,2-4-32 0,-2-3-16 0,3-7 0 0,0-1 592 0,0-2 0 0,0-4 0 0,0-1 0 16,0-3-160-16,0 1 160 0,0-4 0 0,0 3-144 15,0-3-128-15,0 0-32 0,-3 2 0 0,2-5 0 16,1-8-608 0,0 0-128-16,0 0-32 0,0 0 0 0,4 10-1040 0,-4-10-224 0,0 0-32 0</inkml:trace>
  <inkml:trace contextRef="#ctx0" brushRef="#br0" timeOffset="180627.45">17078 12872 40431 0,'8'7'3584'0,"-8"-7"-2864"0,10 7-576 0,-6 0-144 0,-4-7 2352 0,4 11 432 0,-1 3 96 0,-1-1 0 16,-2 2-2336-16,-2 5-544 0,-2 4 0 0,1 1 0 31,-1 2-832-31,-2 6-176 0,2 3-16 0,1 4-16 16,2 9-480-16,1 1-80 0,1 0-32 0,5 3 0 16,-2 2 608-16,6-2 128 0,1-5 32 0,3-3 0 0,-1-3 1232 0,3-9 240 15,-2-1 48-15,0-1 16 0,4-5 160 0,-4-2 16 16,0-3 16-16,-3-6 0 0,1-2-544 0,-5-5-96 0,-7-8-32 0,0 0-19712 15</inkml:trace>
  <inkml:trace contextRef="#ctx0" brushRef="#br0" timeOffset="180927.59">17813 13795 20959 0,'4'41'1856'0,"-4"-11"-1472"0,0 6-384 0,-7 1 0 16,0 4 3712-16,-7-2 656 0,-1 2 144 0,-6-2 32 0,-2-3-3696 0,-3-4-720 15,-5-4-128-15,-4-4-11040 16,3-6-2176-16</inkml:trace>
  <inkml:trace contextRef="#ctx0" brushRef="#br0" timeOffset="181564.54">18319 12962 24239 0,'0'0'1072'0,"-3"14"224"0,3 0-1040 0,-3-2-256 16,-3 2 0-16,1 3 0 0,-2-3 256 0,-1 0-16 0,1 4 0 0,-3 0 0 0,1-4-240 0,4-2 0 0,-2 1 0 0,7-13-160 15,-6 11 1296-15,6-11 256 16,0 0 48-16,0 0 16 0,0 0 640 0,0 0 128 16,0 0 16-16,0 0 16 0,11 0-208 0,1-4-32 15,3-6-16-15,2-4 0 0,1-4-848 0,3 3-192 16,1-5-16-16,6 2-16 0,0 0-288 0,1 0-48 16,0 1-16-16,6 5 0 15,4-1 0-15,-4 6-16 0,-1 3 0 0,-2 4 0 0,-2 3-368 0,-5 4-192 0,-2 0 192 0,-7 7-192 0,0-2 0 0,-7 5-176 16,-3 4 0-1,-5 0 0-15,-3 4-144 0,-5 1-48 0,-7 9 0 0,-2 5 0 16,-3 5 144-16,-3 1 32 16,-1-1 0-16,-2-1 0 0,-1 1 32 0,3-3 16 0,-2-1 0 0,7-7 0 15,0-2 144-15,1-4 0 0,3-3 128 16,2-4-128-16,5-3 128 0,0-3-128 0,4-1 128 0,0-1-128 0,3-2 544 16,3 0 32-16,-3-11 16 0,4 14 0 15,6-3-80-15,-3-4-32 0,4 0 0 0,3 0 0 0,0-4-160 0,0 1-16 16,1-4-16-16,6-3 0 15,2 0-64-15,0-1-16 0,2 0 0 0,-2-3 0 16,5 3-80-16,-6 1-128 0,2-1 176 0,-5-2-176 0,5 2 0 0,-6 0 0 0,-1 0 0 16,-2 1 0-1,-5 0-816 1,-10 3-64-16,0 0-16 0,0 0 0 16,0 0-1536-16,0 0-320 0,0 0-64 0</inkml:trace>
  <inkml:trace contextRef="#ctx0" brushRef="#br0" timeOffset="181923.63">18989 13009 34207 0,'11'3'3040'0,"3"1"-2432"0,-3 2-480 0,3 1-128 16,0 1 2368-16,-7 6 464 0,0 0 96 0,0 4 16 31,4 3-2800-31,7-3-544 0,5 3-112 0,3-3-32 0,5 3-480 0,2-3-80 0,4 1-32 0,2 1 0 16,-3-2 736-16,0 0 144 0,-1-2 16 0,-3 2 16 0,2 1 1312 0,-1-1 256 31,0-2 48-31,-1 0 16 0,-1 2-528 0,-4-2-112 16,-2 1 0-16,-9 1-16 0,-7 0-752 0,-4-2 0 0,4-2 0 0,-4 0 0 31,0-1-3520-31,-4-2-576 0</inkml:trace>
  <inkml:trace contextRef="#ctx0" brushRef="#br0" timeOffset="182186.54">19410 12826 43311 0,'0'0'3840'0,"4"10"-3072"0,-4-10-608 0,3 11-160 0,-3-11 1504 0,3 16 272 16,-3 0 48-16,-3 4 16 0,-1 1-1488 0,-3 5-352 0,1 5 0 16,1 2 0-16,-5 1 0 0,3 2-192 0,3 3 32 0,-3 3 16 31,3 1-240-31,-2-1-64 0,5-2 0 0,-2-1 0 0,-1-2 448 0,1 0 0 0,2 0 0 0,-2-4 0 15,-1 0 0-15,1-2 0 0,-4 0 0 0,3-6 0 16,-2 0 0-16,1-3 0 0,-1-1 128 0,-2 0-128 16,1 0 0-16,1-3 128 15,0 3-128-15,0-3 0 16,-4-3-1168-16,3 2-304 0,-4-2-64 0,4-1-18320 0</inkml:trace>
  <inkml:trace contextRef="#ctx0" brushRef="#br0" timeOffset="182829.76">19516 12758 17039 0,'0'0'1520'0,"0"0"-1216"0,0 0-304 0,-7-7 0 0,7 7 2816 0,-7-11 512 16,7 11 112-16,-7-7 16 15,7 7-2176-15,0 0-416 0,0 0-96 0,0 0 0 0,0 0 288 0,0 0 64 16,0 0 16-16,3-7 0 0,5 4 1120 0,-1 1 240 15,0 0 32-15,2-2 16 0,0 1-976 0,-2-1-192 16,3-2-32-16,-2-1-16 0,2-1-688 0,1-3-144 16,5-3-32-16,0 0 0 0,3-4-272 0,1 0-64 15,3-2-128-15,5 1 192 0,0 1-32 0,4 4-16 16,1 1 0-16,-1 5 0 0,3-3-144 0,-7 8 0 16,1 3 0-16,-4 4 0 0,-7 3 0 0,0 4 0 15,1 3 0-15,-7 6 0 0,-1 2 0 0,-7 10 0 16,-1 3-192-16,-3 8 192 15,-7 0-464-15,-4 3 16 0,-3 0 16 0,0-1 0 0,-1 1 96 0,-2-4 16 16,-4-3 0-16,0-3 0 0,2-4 320 0,-2-1 0 0,3-2-144 0,0 0 144 16,1-1 0-16,2 0 0 0,5-2 0 0,-1-1 0 15,5-1 0-15,2-3 0 0,3 1 128 0,1-1-128 16,0 0 256-16,4 1-32 0,3-1-16 0,0 0 0 0,0 2 176 16,1-3 16-16,2 1 16 15,4 2 0-15,0-2-96 0,4-3 0 0,0 0-16 0,0-4 0 0,4-3-80 0,-1-1-16 16,0-3 0-16,0 0 0 15,1-3-32-15,2-1-16 0,1-5 0 0,2 1 0 16,1-2-16-16,-3 0 0 0,3-2 0 0,-2-2 0 0,2 0-144 16,0 0 0-16,-3 0 0 0,0 0 128 0,-4 0-128 0,0 3 0 15,-3-3 0-15,-4 4 0 0,0 2 0 0,-3 1 0 0,0 4-224 0,-11-4 80 32,8 2-2288-32,2 7-464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1T18:52:14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5364 3739 1311 0,'0'0'0'0,"0"0"128"0,0 0-128 0,0 0 0 0,0 0 0 0,0 0 0 0,10 4 6656 0,-10-4 1296 16,11 3 272-16,-11-3 48 0,11 9-5968 0,-4 0-1184 16,0 3-240-16,-3-1-48 0,-1-2-528 0,0 3-112 15,1-1 0-15,-3 3-16 0,2-3 480 0,0 3 112 0,1-3 0 0,-1 3 16 16,1 1 144-16,-1 2 32 16,-2-3 0-16,2 4 0 0,0-1-544 0,1 2-96 15,3 2-32-15,0 0 0 0,0-3-288 0,0 3 0 0,1 0 0 0,2 1 0 16,1-5 128-16,-3 0-128 15,2-3 192-15,-3-2-192 0,1-1 192 0,-1 0-64 16,-1-1 0-16,-6-10-128 0,4 11 0 0,-4-11 0 0,3 10 0 0,-3-10 0 0,0 0 160 0,0 0-160 16,0 0 128-16,0 0-128 0,0 0 0 0,0 0 0 15,-7-10-224-15,0-1 80 0,-4-5 144 0,1-3 0 16,-1-2-144-16,0-1 144 0,-2-3 0 0,2-3 0 16,0 3 0-16,1-4 0 0,2 1 0 0,-2-1 0 15,3 1 0-15,3-1 0 0,-3 8 0 0,3 0 192 0,-2 4 0 16,5 4 0-1,-2 4-192-15,3 9 0 0,0 0 0 0,0 0-176 16,0 0-16-16,0 0 0 0,0 0 0 0,0 0 0 16,10 14-16-16,-3 1-16 0,0 5 0 0,0 3 0 0,1 4 224 0,-1 2-176 15,0 3 176-15,0 0-160 16,-3 0 160-16,2 0 0 0,-2-3 0 0,0 2 0 0,-1-2 0 0,-2-4 0 0,2-2 0 16,-3-4 0-16,3-1 0 0,-6-2 0 15,3-2 0-15,0-14 0 0,0 0 0 0,0 0 0 16,0 0 0-16,0 0 0 0,0 0 256 0,0 0 16 15,-4-10 16-15,1-5 0 0,3-6-288 0,0-4 0 16,0-5 0-16,-3-6 0 16,6-3-2416-16,-3-10-432 0</inkml:trace>
  <inkml:trace contextRef="#ctx0" brushRef="#br0" timeOffset="1405.55">5201 3208 16415 0,'0'0'720'0,"0"0"160"0,0 0-704 0,0 0-176 0,10 9 0 0,-10-9 0 16,9 7 1264-16,-2-5 208 0,-7-2 64 0,11 5 0 15,-2-4 528-15,-9-1 112 0,10-1 32 0,-10 1 0 0,6-5-320 0,-6 5-64 0,7-7-16 0,0 0 0 16,-2 0-624-16,-3-2-128 0,4 0-32 0,-6 9 0 16,6-7-304-16,-6 7-64 0,8-12-16 0,2 4 0 0,-3 1-112 0,0 0-16 31,0 0-16-31,0 2 0 0,-7 5 0 0,11-4 0 16,-11 4 0-16,11-7 0 0,0 3-128 0,0 1-32 15,2 1 0-15,-2-1 0 0,-1 1 64 0,1 0 16 0,0 0 0 16,-3-1 0-16,5 1-256 0,-2 0-160 15,-3 2 192-15,2-3-192 0,0 3 160 0,-10 0-160 16,11-2 128-16,0 0-128 0,0 2 256 0,-1 0-48 16,-10 0 0-16,8 0 0 0,2 2-208 0,-10-2 128 0,10 5-128 0,-10-5 0 15,11 4 256-15,0-1-32 0,-4 1-16 16,-7-4 0-16,10 5-208 0,-10-5 0 16,11 6 128-16,-4 1-128 0,-7-7 128 0,8 7 0 15,-8-7-128-15,10 9 192 0,-10-9-192 0,7 10 144 0,-7-10-144 0,0 0 128 0,7 7-128 0,-7-7 0 16,0 0 0-16,0 0-176 0,4 11 176 0,-4-11 0 15,0 0-144-15,0 0 144 0,-4 14 0 0,4-14 0 16,0 0 0-16,-5 14 0 16,5-14 0-16,-9 11 0 0,9-11 0 0,-12 14 0 15,1-6 0-15,-1 0 0 0,12-8 0 0,-14 11 0 16,1-4 0-16,0 2-176 0,-1 1 176 0,0 1-128 16,3-3 128-16,-3 2 0 0,3 1 128 0,-2 0-128 15,1-1 0-15,-1 0 0 0,2-5 0 0,0 4 0 16,0-2 0-16,1 1 0 0,-4-4 0 0,3 2 0 0,0-1 0 0,11-5 0 15,0 0 0-15,-11 6-128 0,11-6 128 16,0 0 0-16,-14 3 128 0,14-3-128 16,0 0 0-16,-13 4 0 0,13-4 0 0,0 0 0 15,0 0 0-15,0 0 144 0,0 0-144 0,-11 7 0 0,11-7 160 0,0 0-160 16,0 0 128-16,0 0-128 0,0 0 0 0,-8 11 0 0,8-11 0 0,0 0 0 16,0 0 0-16,-6 11 0 0,6-11 0 0,0 0 0 15,0 0 0-15,-7 11 0 0,7-11 0 0,0 0 0 16,0 0 0-16,0 0 0 0,0 0 0 0,0 0 0 15,0 0 256-15,0 0-48 0,0 0 0 0,0 0 0 16,0 0-16-16,0 0-16 16,0 0 0-16,0 0 0 0,0 0-16 0,10 3 0 0,-10-3 0 0,10 1 0 15,-10-1-160-15,14 0 0 0,1 0 144 16,-1 0-144-16,4 0 160 0,-3 0-32 0,-1 2-128 0,3 2 192 16,4-3-192-16,-3 5 128 0,3-3-128 0,-3 2 0 15,1 1 0-15,2-2 0 16,0-1 0-16,0 1 0 0,-3-3 128 0,0 2-128 0,1 0 0 0,-3 0 0 15,-2-2 0-15,-3-1 0 0,1 0 0 0,-5 0 0 0,-7 0-192 0,0 0-48 16,6-4 0-16,-6 4 0 31,0 0-272-31,0 0-48 0,-11-3-16 0,-1-1 0 16,-1-6-1296-16,-3 2-272 0,-3-6-48 0,-2-3-18464 0</inkml:trace>
  <inkml:trace contextRef="#ctx0" brushRef="#br0" timeOffset="1893.63">5375 3263 23951 0,'0'0'1056'0,"0"0"224"0,0 0-1024 0,0 0-256 0,0 0 0 0,6 9 0 0,-6-9 1280 0,7 9 192 16,-7-9 32-16,8 7 16 16,-8-7-176-16,0 0-48 0,0 0 0 0,0 0 0 0,0 0 80 0,0 0 16 0,0 0 0 0,0 0 0 15,7-4-176-15,-7 4-48 0,0 0 0 16,7-3 0-16,1-1-256 0,-8 4-48 16,10-3-16-16,0 1 0 15,2 1-368-15,1 1-80 0,1 0-16 0,4 1 0 16,3-1 0-16,1 5 0 0,3-4 0 0,3 2 0 15,1 0-160-15,3 1-32 0,0 0-16 0,1 6 0 0,-1-2-176 0,0 2 0 0,3 0-192 0,-6-3 192 32,-1-2-560-32,-2 1 16 0,-2-2 0 0,-2 3 0 15,-4-4-1568-15,-4-2-304 0,-3-2-64 0</inkml:trace>
  <inkml:trace contextRef="#ctx0" brushRef="#br0" timeOffset="3639.49">17603 3819 32191 0,'0'0'1424'0,"0"0"304"0,0 0-1392 0,6 14-336 0,1 0 0 0,1 1 0 0,-1-1-384 16,3 1-160-16,3-1-32 0,1 3 0 0,0-2 1072 0,-1 2 208 0,1-3 32 0,-2 0 16 16,3 0-112-16,2 1-32 0,-3-4 0 0,-3 6 0 15,3-6-96-15,-6 0 0 16,2-1-16-16,-6-2 0 0,-4-8 32 0,7 10 16 15,0-3 0-15,-7-7 0 0,0 0 0 0,0 0 0 0,10 1 0 0,-10-1 0 16,0 0-144-16,0 0-16 0,0 0-16 0,0 0 0 16,0-8-128-16,-3-3-32 0,-1 1 0 0,0-1 0 15,-3 0-208-15,0-2 144 0,-3 2-144 0,-1 0 128 16,0-3 0-16,-2-1 0 0,0 1 0 0,1 0 0 0,1 0-128 0,0-3 0 16,-5 1 0-16,2 2 0 0,0 0 0 0,0 1 0 0,0 2 0 0,3 3 0 15,0-4 0-15,0 7 0 0,11 5 0 0,0 0 0 16,0 0-240-16,0 0 80 0,0 0 16 0,0 0 0 15,0 0 144-15,0 0 0 0,6 11 0 0,3 2 0 16,3-2 0-16,1-2 192 0,4 3-32 0,-1-1-16 16,-3 0-144-16,1 0 0 0,-5 0 144 0,1 2-144 15,3-5 0-15,-6 2 0 0,5-3 0 0,-5 0 0 16,-7-7 0-16,8 7 0 16,-8-7 0-16,0 0 0 0,10 4 0 0,-10-4 0 15,0 0 0-15,0 0 0 0,0 0 0 0,0 0 0 16,0 0 0-16,0 0 0 0,0 0 0 0,0 0 0 15,-11-7 144-15,-3 0-144 0,2-1 0 0,0 2 0 16,12 6 0-16,-11-7 0 16,2 0-432-16,9 7-192 0,-7-8-32 0,7 8-16 0,0-10 480 0,2 2 192 0,3-2-128 15,2 2 128-15,-2-2 320 0,1 3 160 0,8 0 32 0,-2 3 0 16,3 0-64-16,2 1-16 16,-3 3 0-16,1-3 0 0,-1 2-272 0,0 1-160 0,-3 0 192 0,0 0-192 15,2 0 0-15,-5 0 0 16,-8 0 0-16,10 0 0 0,-10 0 0 0,11 1 0 15,-11-1 0-15,0 0 0 0,0 0 0 0,0 0 0 0,0 0 0 0,0 0 0 16,0 0 0-16,0 0 0 0,0 0 0 16,-7-8 0-16,7 8 0 0,-7-7 0 0,7 7 0 0,0 0 0 15,0 0 0-15,0 0 208 0,0 0-32 0,0 0-16 16,0 0-32-16,0 0-128 0,0 0 192 0,0 0-64 16,10 4-128-16,-10-4 0 0,11 7 0 0,-4 3 0 15,1-4 0-15,2 6 0 0,-3-5 0 0,0 1 0 16,0 2 0-16,-3-2 0 0,3 2 0 0,-4-2 0 0,1 2 0 0,-4-10 0 15,1 14 0-15,-1-3 0 16,0-11-176-16,-4 14 176 0,0-4-128 0,-3 1 128 16,0 0-176-16,-3-1 176 0,2-2-208 0,-3-1 80 0,-2 0 128 0,1-4 0 15,-2-3 0-15,-4-2 0 0,-2-2 0 0,-2-3 0 16,-3-1 0-16,0-5 0 0,1 5 0 0,2-3 0 16,-6 0 0-16,1 1 0 0,2 0 0 0,0 2 0 0,1-3 0 15,6 4 0-15,2 0 0 0,3 0 176 0,6 1-176 0,7 6 192 16,0 0-192-16,0 0 160 15,0 0-160-15,0 0 160 0,0 0-160 0,14 3 128 16,1 1-128-16,3 2 128 0,3 1-128 16,-3 4 160-16,3 0-160 0,-2 3 160 0,-4 0-160 0,2 0 0 15,1 0 0-15,-2 4 0 0,-4-3 0 0,-1 2 0 16,-2-4 0-16,-2 0 0 0,-2 0 0 0,-3 0 0 0,-2-13 0 16,2 12 0-16,-2-12 0 0,-3 11 0 15,3-11 0-15,0 0 0 0,0 0 0 0,-11 4 0 0,11-4 0 16,-14 0 0-16,3-2 0 0,0-3 0 0,11 5-144 0,-7-8 144 15,0 1-208-15,7 7 64 0,-4-10 16 0,1 1 0 16,3 9 128-16,0 0 0 0,0 0 0 0,0 0 128 16,0 0-128-16,0 0-128 0,0 0 128 0,0 0-20160 15</inkml:trace>
  <inkml:trace contextRef="#ctx0" brushRef="#br0" timeOffset="5121">17602 3024 9663 0,'0'0'864'0,"0"0"-688"0,0 0-176 0,0 0 0 16,0 0 3200-16,0 0 624 0,0 0 112 0,0 0 32 16,0 0-3184-16,0 0-624 0,0 0-160 0,0 0 0 0,0 0 0 0,0 0 0 15,0 0 0-15,0 0 0 16,0 0 208-16,0 0 16 0,0 0 0 0,0 0 0 15,0 0 336-15,0 0 64 0,0 0 16 0,0 0 0 16,-3-8 832-16,6 1 160 0,1 0 32 0,5 1 16 0,3-1-464 0,-1 3-112 0,3 1-16 0,-3 2 0 31,3-3-400-31,0 3-96 0,-3-1-16 0,1 2 0 16,2-3-272-16,-1 2-64 0,1-2-16 0,-1 3 0 16,1-4-32-16,-2 4 0 0,0 0 0 0,-1 0 0 0,0 0-192 0,3 1 0 15,-4 2 0-15,1 0 0 0,0-3 0 0,0 4 0 0,2-2 0 0,2 3 0 16,-1-2 0-16,0 2 0 0,0 1 0 0,1 1 144 0,-1-3 176 0,-4 3 48 31,1-3 0-31,-3 2 0 0,3-2-176 0,-1 3-48 16,-10-7 0-16,0 0 0 0,7 6-144 0,-7-6 0 15,0 0 0-15,0 0 0 0,0 0 0 0,0 0-224 16,0 0 48-16,0 0 16 0,0 0 160 0,0 0 0 16,-10 9 0-16,10-9 0 0,0 0 0 0,-11 5-128 0,11-5 128 0,-11 2-192 15,-3 3 192-15,3-3 128 16,11-2-128-16,-11 3 176 0,11-3-176 0,-14 4 0 15,3 3-192-15,-2-4 192 0,2 1 0 0,0 0 0 0,11-4 0 16,-14 7 0-16,0 2 0 0,3-1-144 16,-3 0 144-16,3-1 0 0,0 2 0 0,0-1 0 15,-3 1 0-15,2 0 0 0,3 0-192 0,-2 0 192 0,-3-4-192 0,2 4 192 16,12-9-160-16,-12 13 160 0,-1 1-128 0,-3-2 128 16,0 1 0-16,2-1 0 0,-4 1 0 0,1 0 0 0,2-1 0 0,-2 2 0 0,2 0 0 0,1 0 0 31,0 0-208-31,3 0 32 0,-2 0 16 0,2-2 0 15,0 1 160-15,0-2 176 0,1-4-48 0,2 4 0 0,-3-1-128 0,1 1-176 16,3 0 48-16,-3 0 0 0,5-1 128 0,-1 0 176 16,-1 1-48-16,0-3 0 0,3 2-128 0,4-10-176 0,-7 7 48 0,7-7 0 15,0 0 128-15,0 0 128 0,0 0-128 0,0 0 176 16,0 0-176-16,0 0 128 0,0 0-128 16,0 0 128-16,0 0 192 0,0 0 48 15,0 0 0-15,0 0 0 16,11 0-48-16,2-3 0 0,-2 0 0 0,0 2 0 0,0 1-128 0,3 0-48 15,3-3 0-15,-2 3 0 0,3 3 16 0,3-3 0 16,0 1 0-16,0 2 0 0,1 0-160 0,-1 1 0 16,4-1 0-16,-2 3 0 0,-2 1 0 0,-3 2 0 15,3-2 0-15,0 3 0 0,1-2 0 0,2 4 0 16,-5-3 0-16,2 2 0 0,0-1 0 0,0 1 0 0,-2-4 0 16,1 0 0-16,-2 0 0 0,0-3 0 0,-3 3 0 0,-1-2 0 15,-1-3 0-15,-2 0 0 0,-3-4 0 0,-8 2 0 16,0 0-128-16,0 0-64 0,0-11-16 0,-7 1 0 31,-5-3-3120-31,-2-1-640 0,-6-2-112 0,-2-2-11280 16</inkml:trace>
  <inkml:trace contextRef="#ctx0" brushRef="#br0" timeOffset="5573.36">17343 3233 9663 0,'0'0'432'0,"0"0"80"0,0 0-512 0,0 0 0 0,0 0 0 0,0 0 0 0,0 0 4288 0,0 0 736 0,7 7 160 0,-7-7 16 16,0 0-4176-16,7 9-832 0,-7-9-192 0,8 7 0 0,2-5 0 0,-10-2 0 31,10 2 0-31,1-2 0 0,0-2 128 0,3 2-128 15,1 0 160-15,3 0-160 0,2 0 1008 0,2 2 96 0,-1 1 32 0,4-3 0 0,0 1-80 0,3 2-16 16,1 0 0-16,-1 1 0 0,-3-1-688 16,2 4-144-1,4-2-16-15,-4 2-16 0,5 0 16 0,-2 3 0 0,2-3 0 0,0 0 0 0,3 3 192 0,-2 1 32 16,5-3 16-16,-2 3 0 16,0 2-432-16,-4-2 0 0,0-3-192 0,-4 2 192 0,-7-2-336 0,-3-2 48 15,-4-2 16-15,-3-1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1T18:55:40.8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11070 8488 1263 0,'0'0'0'0,"0"0"0"0,0 0 0 0,0 0 0 0,0 0 0 0,0 0 0 0,0 0 0 0,0 0 0 16,0 0 0-16,0 0 0 0,7-6 912 0,-7 6 80 15,0 0 16-15,0 0 0 0,0 0-32 0,0 0 0 16,7-7 0-16,-7 7 0 31,0 0-1184-31,0 0-240 0,0-10-64 0,0 10 0 0,-5-7-656 0,3 3-144 0,-5-3-32 0,7 7 0 0,-5-7 2560 0,-2 3 512 16,1-3 112-16,6 7 16 15,-12-4 1376-15,5 1 288 0,7 3 48 0,-9-4 16 16,-1-2-1888-16,2 5-368 0,1-3-80 0,-3-2-16 0,1 2-784 0,9 4-144 16,-7-7-48-16,3 0 0 0,-3 0 896 0,7 7 192 15,-2-8 16-15,-3 1 16 0,1-3-32 0,4 10-16 16,0 0 0-16,2-10 0 0,-2 10-368 0,0 0-64 15,4-7 0-15,-4 7-16 0,0 0-496 0,0 0-80 16,0 0-32-16,0 0 0 0,9-1-272 0,-9 1 160 0,0 0-160 16,0 0 128-16,10 7-128 0,-10-7 0 0,0 0-192 0,0 0 192 15,0 0 0-15,0 0 0 0,0 11 192 0,0-11-64 16,0 0-128-16,-7 14 0 0,7-14 0 0,0 0 0 16,-12 8 0-16,-1-1 0 0,1-1 0 0,-1-2 0 15,1 0 0-15,0-1 0 16,12-3 128-16,-15 2-128 0,1-2 144 0,0 1-144 15,0 0 160-15,3-1-160 0,0 0 288 0,1 0-32 0,-1-1-16 16,0 0 0-16,-2-1-240 0,13 2 176 16,-12-7-176-16,2 3 160 0,0 1-32 0,10 3 0 15,-8-10 0-15,1 3 0 0,7 7 16 0,-4-8 0 16,4 8 0-16,1-11 0 0,2 1-144 0,4 2 192 0,0-3-192 0,4 4 192 0,-1 0-192 0,5 1 0 0,-1 2-192 16,1 0 192-16,2-2-192 0,-3 5 192 0,4 1-160 0,-2 1 160 31,0 5-288-31,-2-2 32 0,2 3 16 0,-3 0 0 15,1 4 240-15,0 3 0 0,-5 1 0 0,-2 3-144 0,-2 3 144 0,1 3 0 16,-1-2 0-16,-5 2-128 16,0-2 128-16,-5-1-192 0,-1-1 192 0,-6-1-192 15,-2-5 0-15,-4-1-16 0,-2-3 0 0,-1-3 0 0,-4-1 80 0,1-3 128 0,-1-1-208 0,0-2 80 16,3 0 128-16,-3-5 0 16,4-1 0-16,0-6 0 15,6-2-2064 1,2-4-336-16,2-17-64 0,10-6-16 0</inkml:trace>
  <inkml:trace contextRef="#ctx0" brushRef="#br0" timeOffset="1133.08">13725 8366 14799 0,'0'0'640'0,"0"0"160"0,0 0-640 0,7-4-160 0,-7 4 0 0,7-1 0 0,-7 1 1072 0,0 0 176 0,0 0 32 15,0 0 16 1,7-3-528-16,-7 3-128 0,0 0 0 0,0 0-16 0,0 0 656 16,0 0 128-16,0 0 16 0,0 0 16 0,0 0-96 0,0 0-32 15,0 0 0-15,0 0 0 0,0 0-720 0,0 0-144 0,0 0-16 16,0 0-16-16,0 0-416 0,-11 0 0 16,11 0 0-16,-14 0 0 0,3 0 464 0,-2 0 176 15,13 0 16-15,-15-3 16 0,1 2 32 0,-3-2 0 0,5-1 0 0,-2 4 0 16,0-3-304-16,-3 2-48 15,2 1-16-15,0 1 0 0,1 2-192 0,1-3-144 16,2 1 192-16,0 2-192 0,11-3 0 0,-11 3 0 0,11-3-160 0,-10 4 160 0,10-4 0 0,0 0 0 16,0 0 224-16,0 0-64 15,0 0 96-15,0 0 32 16,0 0 0-16,0 0 0 0,0 0-288 0,14 3 0 0,0-3 128 0,4-3-128 0,3 0 128 0,-3 2-128 16,0-5 192-16,-1 2-192 0,1 0 0 0,-4 0 0 0,1 1 0 0,-1-1 0 31,0 4 0-31,-3 0 0 0,-1 4 0 0,-2-3-144 0,-8-1 144 0,10 7 0 15,-10-7 0-15,4 13 0 0,-1-2 0 0,-3 3 0 16,0 0 0-16,-6 0-192 0,-1 1 48 16,-1-4 0-16,-3 1 0 0,-3-3 0 0,-4 0 144 0,1-1 0 15,-1-2 0-15,0-1 0 0,-3-3 0 0,0 0 192 16,3-2-32-16,0-2-16 0,3 0-144 0,1 2 0 0,0-3 0 0,-3 1 0 31,4-3 0-31,4 1 128 0,-3-3-128 0,5-4-18032 16</inkml:trace>
  <inkml:trace contextRef="#ctx0" brushRef="#br0" timeOffset="1980.79">12681 9093 10991 0,'0'0'480'0,"0"0"112"0,0 0-464 0,0 0-128 0,0 0 0 0,0 0 0 16,0 0 6192-16,0 0 1216 0,0 0 240 0,0 0 48 16,0 0-5744-16,0 0-1152 0,0 0-224 0,0 0-64 15,0 0-512-15,0 0 0 0,0 0 0 0,0 0 0 0,0 0 0 0,0 0-144 16,0 0 144-16,0 0 0 0,0 0 0 0,-7 11-160 15,7-11 160-15,0 0 0 0,-8 10 0 0,8-10 0 16,-10 6 0-16,-1 1 0 0,11-7 208 0,-14 3 0 16,0 1 0-16,3-4 0 0,-3 0-32 0,14 0-16 15,-14 0 0-15,3-2 0 16,11 2-160-16,0 0 0 0,0 0 0 0,0 0 128 16,-4-9 304-16,4 9 48 0,0-7 16 0,0 7 0 15,4-14-64-15,3 5-16 0,1 0 0 0,2 0 0 16,1-1-128-16,0 1-32 0,2 0 0 0,-2 0 0 15,-1 2-256-15,-2-2-144 0,-1 0 16 0,0 2 0 0,1 2 128 0,-8 5-160 16,0 0 160-16,10-5-160 0,-10 5-96 0,10 0 0 16,-10 0-16-16,0 0 0 15,11 6 144-15,-11-6 128 0,0 0-192 0,8 8 192 16,-8-8-288-16,6 10 48 0,-6-10 16 0,1 13 0 16,-1-1-1920-16,0-12-384 0</inkml:trace>
  <inkml:trace contextRef="#ctx0" brushRef="#br0" timeOffset="21658.12">11853 8323 14159 0,'0'0'624'0,"0"0"144"0,0 0-624 0,0 0-144 0,0 0 0 0,0 0 0 0,0 0 5104 0,-12 11 976 15,3-1 208-15,9-10 48 0,-3 17-4224 0,3-3-848 16,3 1-176-16,0-1-16 0,3 0-752 0,3-3-128 16,-2-1-48-16,2-2 0 0,-2-1-144 0,2 0 0 15,1-4 0-15,-2 1 0 0,-8-4 128 0,10 2 0 16,-3-4 0-16,-7 2 0 0,4-5-128 0,1-2 0 0,-3-6 0 0,-6-1-18528 15</inkml:trace>
  <inkml:trace contextRef="#ctx0" brushRef="#br0" timeOffset="21959.92">12755 8386 35535 0,'0'0'1568'0,"0"0"336"0,0 0-1520 0,0 0-384 0,-7-7 0 0,-3 0 0 0,-1 3 672 0,-4 1 64 0,2-1 16 0,-2 1 0 15,1 0-624-15,-4 3-128 0,1 3 0 0,2 0 0 16,-2 1-368-16,2-3-16 16,4 5 0-16,11-6 0 15,-10 8-832-15,3 2-160 0,7-10-32 0,-4 11-16 16,4 0-176-16,1 2-16 0,-1-13-16 0,10 8-6752 16,4-2-1360-16</inkml:trace>
  <inkml:trace contextRef="#ctx0" brushRef="#br0" timeOffset="22213.25">13368 8311 40431 0,'0'0'3584'0,"0"0"-2864"0,0 0-576 0,0 0-144 15,0 0 1008-15,0 0 160 0,0 0 48 0,0 0 0 32,0 0-1216-32,-9 8-432 0,9-8 16 0,-9 10-19088 0</inkml:trace>
  <inkml:trace contextRef="#ctx0" brushRef="#br0" timeOffset="22504.19">13254 8857 47279 0,'18'-7'2096'0,"-18"7"432"0,0 0-2016 0,0 0-512 0,0 0 0 16,0 0 0-16,0 0 0 0,0 0 0 0,-7-7 0 0,7 7-160 31,0 0-1520-31,0 0-304 0,0 0-64 0</inkml:trace>
  <inkml:trace contextRef="#ctx0" brushRef="#br0" timeOffset="22761.12">11972 8661 38527 0,'16'0'3424'0,"-16"0"-2736"0,11 0-560 0,-11 0-128 0,0 0 1616 0,0 0 304 0,0 0 48 0,0 0 16 31,0 0-2624-31,0 0-528 0,0 0-112 0,0 0-17728 0</inkml:trace>
  <inkml:trace contextRef="#ctx0" brushRef="#br0" timeOffset="22982.52">11680 9066 30575 0,'0'0'2720'0,"0"0"-2176"0,-11-10-544 0,-3-1 0 16,-1-3 2496-16,1 3 384 0,-4-3 64 0,0 0 32 0,1 3-2384 0,-1-1-464 16,2-4-128-16</inkml:trace>
  <inkml:trace contextRef="#ctx0" brushRef="#br1" timeOffset="27681.4">9437 7877 48671 0,'43'-4'2160'0,"-20"4"432"0,-2-3-2080 0,-7 3-512 0,-14 0 0 0,0 0 0 0,0 0 0 0,0 0-304 16,0 0 48-16,9 3-21120 0</inkml:trace>
  <inkml:trace contextRef="#ctx0" brushRef="#br1" timeOffset="27972.98">10670 7164 37663 0,'0'0'1664'0,"0"0"352"0,0 0-1616 0,0 0-400 0,0 0 0 0,-7-7 0 0,7 7 992 0,-14-3 112 0,1 0 32 0,2 3 0 31,11 0-1136-31,-11 3-208 0,-3 0-48 0,14-3-18048 16</inkml:trace>
  <inkml:trace contextRef="#ctx0" brushRef="#br1" timeOffset="28154.5">11425 6996 48959 0,'41'-7'2176'0,"-21"5"432"0,-1 2-2096 0,-8 2-512 0,-2 3 0 0,-9-5 0 0,0 0 0 0,5 11-224 0,-5-11 16 0,2 11-14176 15,-2-11-2832-15</inkml:trace>
  <inkml:trace contextRef="#ctx0" brushRef="#br1" timeOffset="28316.19">11608 6538 47919 0,'0'0'2112'0,"11"-7"448"0,-1 3-2048 0,-10 4-512 0,0 0 0 0,0 0 0 0,0 0 400 0,-6 11-16 0,-2 6-16 0,-3 1 0 32,-3 3-3120-32,1 4-608 0,2 7-128 0,-4 0-32 0</inkml:trace>
  <inkml:trace contextRef="#ctx0" brushRef="#br1" timeOffset="28467.07">10809 6085 31727 0,'-31'-29'1408'0,"12"8"288"0,-5-2-1360 0,2 3-336 0,-3 0 0 0,-3 5 0 0,-4-2 2400 0,2 9 416 0,-2 3 64 0,5 10 32 16,3 2-2592-16,4 7-528 0,2 4-112 0,6 7 0 15,3 4-992 1,5 6-192 0,8 4-32-16</inkml:trace>
  <inkml:trace contextRef="#ctx0" brushRef="#br1" timeOffset="28647.39">11361 6733 45375 0,'54'7'4032'0,"-22"0"-3216"0,-2-3-656 0,-7 6-160 0,-10 5 1344 0,-1 6 224 0,-3 1 48 0,1 9-16048 15,-2 1-3216-15</inkml:trace>
  <inkml:trace contextRef="#ctx0" brushRef="#br1" timeOffset="28901.1">14024 6751 25055 0,'79'-7'1104'0,"-29"-1"240"0,0-2-1088 0,-1-4-256 0,-6 0 0 0,-4 0 0 0,-6-1 3552 0,-1 1 656 16,-5-1 128-16,-1 1 16 0,3 0-3120 0,-1 4-624 0,0 3-128 0,1 3-32 15,-1 1-448-15,1 6-208 0,-1 0 16 0,-3 1 0 16,-3 0-1536-16,-1 0-320 0,-7-2-48 15,0-5-14320 1</inkml:trace>
  <inkml:trace contextRef="#ctx0" brushRef="#br1" timeOffset="29093.48">15656 7674 48783 0,'39'14'2160'0,"-21"-6"448"0,-5 2-2096 0,-8 1-512 0,-3 4 0 0,-8 1 0 15,-1 0 0-15,-7 4-272 0,0-2 16 0,0 0 16 32,0-1-2704-32,0-2-528 0,3-1-112 0,3-3-14096 0</inkml:trace>
  <inkml:trace contextRef="#ctx0" brushRef="#br1" timeOffset="29270.93">15825 9477 38527 0,'14'14'3424'0,"-5"2"-2736"0,-4 0-560 0,-8 2-128 0,-6 1 832 0,-5 1 128 15,-6-1 16-15,-6 1-19088 16</inkml:trace>
  <inkml:trace contextRef="#ctx0" brushRef="#br1" timeOffset="29485.37">14888 11619 47919 0,'0'0'4256'0,"-13"-8"-3408"0,-15-3-672 0,-13-7-176 31,-18 1-3008-31,-5-12-640 0</inkml:trace>
  <inkml:trace contextRef="#ctx0" brushRef="#br1" timeOffset="29654.43">13840 11494 53967 0,'5'-7'4800'0,"-5"7"-3840"0,-7-8-768 0,-10-2-16144 16,-8-1-3232-16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3T18:18:44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12064 4570 20959 0,'0'-11'1856'0,"0"1"-1472"16,0-4-384-16,0-7 0 15,-3 2 0-15,-1 9 0 0,1 0 0 0,3 10 0 16,-3-8 288-16,3 8-16 0,0 0 0 0,0 0 0 0,0 0 1008 0,0 0 192 16,0 0 32-16,0 0 16 0,0 0 272 0,7 11 48 15,-1-1 16-15,1 2 0 0,-3 2-128 0,0 0 0 16,-1 0-16-16,-2 0 0 15,-1-4-544-15,-1 1-96 0,1-11-32 0,-4 12 0 0,-3 1-464 0,1-6-112 16,2 1-16-16,4-8 0 0,-10 7-448 0,10-7 0 16,0 0 0-16,0 0 0 0,0 0 0 0,0 0 0 15,0 0 0-15,0 0 0 0,0 0 0 0,-8-4 0 0,8 4 0 0,0 0 0 16,0 0 0-16,0 0 144 0,0 0-16 0,-10-5 0 0,10 5 0 0,0 0 0 16,0 0 0-16,0 0 0 15,0 0 16-15,0 0 0 0,0 0 0 0,-8-2 0 16,8 2-144-16,0 0 0 0,-12-4 0 0,12 4 0 15,-12-3 128-15,3-1-128 0,0-2 0 0,0 2 128 16,0 1 128-16,-3-1 32 16,1 0 0-16,11 4 0 0,-9-4 96 0,9 4 0 0,-12-3 16 0,12 3 0 0,0 0-176 0,-11-3-32 15,11 3-16-15,0 0 0 0,-12 3-176 0,12-3 0 16,0 0 0-16,0 0 0 0,0 0 0 0,0 0 128 16,0 0-128-16,0 0 192 0,0 0-32 0,0 0 0 0,0 0 0 0,9 0 0 15,3 0 48-15,2-3 16 16,-1 2 0-16,1-3 0 0,0 1-80 0,4 0-16 15,1-1 0-15,-1 1 0 16,0 0-128-16,3-1 192 0,0 0-192 0,1-3 192 0,2 0-192 16,1 3 0-16,4 0 0 0,0 1 0 0,6 0 0 0,0 2 0 15,5 1 0-15,2 0 0 0,4 0 0 0,0 4 128 16,4-1-128-16,2 1 128 0,1 3-128 0,3 1 0 16,-2 2 0-16,3-3 0 0,3 1 0 0,4-1 0 15,2-1 0-15,1-2 0 0,-3-2 0 0,0-2 0 16,0-2 0-16,-2-1 0 0,4-1-128 0,-1 0 128 15,-1-3 0-15,-4-3 0 0,1 2 0 0,-4-3 0 0,-4 1 0 0,0-4 0 16,-1 3 0-16,-1-3 0 0,1 0 0 16,1 3 128-16,0 1-128 0,0 3 0 0,-3 3 144 0,0 1-144 0,0 2 0 0,-2 1 0 15,0 0 0-15,-4 1 0 0,-2 2 272 0,-2 1-16 16,-1-1 0-16,0 0 0 0,-3 1-128 0,-1 0-128 16,0 0 192-16,-6 2-192 0,-1-5 0 0,-3-1 0 15,-3-1 0-15,-1 1 0 16,-2-3 0-16,-3 0 0 15,-3-1 0-15,-1 0 0 0,-1 0 0 0,-4-3 160 16,0 1-160-16,-7 6 192 0,7-7-192 0,-7 7 0 0,0 0 0 0,0 0 0 16,0 0 0-16,0 0 0 0,0-8-192 0,0 8 192 0,0 0-144 0,0 0 144 15,-16 3 0-15,0 4 0 0,0 4-192 0,-3 0 192 0,-1 0-192 0,-3 3 192 16,-5 0-192-16,1-3 192 0,-3 3-192 0,-5-3 192 16,2 0 0-16,-6-1-128 15,3 0 128-15,-3-3 0 0,1-2 0 0,-2 1 0 16,-4 0 0-16,-2-1 0 0,-2-4 0 0,-4 2 0 15,-4 0 0-15,2-2 0 16,-3-2 0-16,1-3 0 0,2-3 0 0,-2-3 0 0,-3 0 0 16,-5-1 0-16,-3 0 0 0,-7 0 0 0,2-3 0 15,1-1-128-15,-3 2 128 0,1 2-160 0,-1-3 160 0,-2 3 0 16,-8 0 0-16,2 1-128 0,2 2 128 0,2 1-192 0,-1 1 192 0,1 2-192 16,-3 0 192-16,2 0 0 15,-4 1 0-15,5 3 0 0,0-3 0 0,7 2 0 0,0 1 0 16,3 0 0-16,4 1 0 0,-1 2 0 0,5 0 0 0,8 1 0 15,6-4 0-15,8 1 0 0,3 0 128 0,6 4-128 16,8-5 144-16,3 4-144 0,5-4 192 0,13 0-192 16,0 0 256-16,0 0-64 15,0 0-16-15,0 0 0 0,0 0 16 0,0 0 16 16,7-10 0-16,3-1 0 0,4-3-208 0,4 0 144 0,0 2-144 0,3-2 128 16,4 0-128-16,3 0 192 0,4 5-192 0,0 0 192 15,4-1-192-15,-1 1 0 16,6 4 0-16,0 1 0 0,7 2 0 0,2 4 0 0,3 1 0 15,0 3 0-15,7-1-144 0,3 0 144 0,4-1 0 0,1 3 0 16,3-1 0-16,0 1 0 0,0 0 0 0,4 0 0 0,3-2-128 0,3 0 128 16,6-1 0-16,-6-1 0 0,1-3-144 0,0-5 144 15,-2-2 0-15,0-5-144 0,-2-3 144 0,-5-4 0 16,1-6-144-16,-3 0 144 0,-3-1 0 0,3-1 0 16,0 2 0-16,-2-3 0 0,2 0 0 0,-4 6 128 15,-3-2-128-15,-1 5 128 0,-1 1-128 0,-4 1 128 16,-1 2-128-16,0 1 128 15,-4 1-128-15,0 1 128 0,-6 2-128 0,-5 3 128 16,-6 3-128-16,-6 0 128 0,-3 1-128 0,-6 0 128 16,-7 2-128-16,-3-3 0 0,-11 4 0 0,0 0 0 0,0 0 0 0,0 0 0 15,0 0-192-15,-2-10 192 16,-5-1-576-16,-9-1 0 16,-2 0 0-16,-7 1 0 0,-7-5-1248 0,-3 0-240 0,-8-7-48 0</inkml:trace>
  <inkml:trace contextRef="#ctx0" brushRef="#br0" timeOffset="11609.7">3193 6269 46303 0,'14'24'4112'0,"-5"2"-3280"0,-1-1-672 0,-2 0-160 0,-1 0 384 0,-1-2 64 0,1 2 0 0,0 3 0 16,1 1-448-16,-1 3-176 0,4 3 16 0,0 1 0 31,-2 6 160-31,2 1 0 0,0 0 0 0,3 3 128 0,2 0 0 0,0 4 16 16,-3 3 0-16,0 6 0 15,1 1 32-15,1 7 0 0,1 4 0 0,3-3 0 16,-2-1-176-16,2-3 0 0,1-7-160 0,-3 0 160 16,2-4 0-16,-3-1 0 0,-3-3 0 0,0-6 0 15,-1-8 0-15,-3-3 0 0,-2-11 128 0,-2-5-128 0,1-6 0 0,-4-10 0 16,0 0 128-16,0 0-128 0,-8-7-176 0,-3-4-80 16,-7-10-32-16,-6-4 0 15,-1-4-96-15,-10-9-32 0,-3-5 0 0,-1-4 0 0,-2-9 160 0,2-1 16 16,-3-2 16-16,-1-8 0 0,-3-1 224 0,-2-10-144 15,-5-4 144-15,0-1-128 0,-1 1 128 0,4 1-208 0,4-4 80 0,2-1 128 16,5-2 0-16,0 5 0 0,7-1 0 0,0 9 0 16,4 5 0-16,6 3 0 0,1 3 144 0,10 4-16 15,7 6 128-15,1 2 48 0,6 8 0 0,5 2 0 16,9 8 400-16,5 8 96 0,2 6 16 0,8 4 0 0,4 4 144 0,12 1 16 16,12 4 16-16,4 0 0 0,3 5-656 0,1 2-128 15,-3 2-16-15,-2 1-16 16,-9 4 0-16,6-1 0 0,0-4 0 0,2 1 0 0,-2 1-176 0,-3-2 0 15,-6 1 0-15,-5 2 0 0,-4 2 0 0,-7 4 0 16,-3-2 0-16,-7 3 128 0,-2 3-128 0,-5 2 0 16,-4 3 0-16,-5 5-176 15,-2 5-32-15,-7 7-16 0,-7 9 0 0,-2 8 0 32,-7 6-160-32,-5 4-16 0,-4 0-16 0,-7 7 0 0,-7 5 128 0,-3 2 32 0,-1-6 0 0,-3-2 0 15,-1-9-32-15,-3-8 0 0,5-3 0 0,4-7 0 0,4-1 160 0,3-3 128 16,-2-1-192-16,4 0 192 0,1-6-144 0,5 0 144 15,-2 0 0-15,0-7-144 0,3-3 144 0,0-1 0 16,4-3 0-16,3-1 0 0,0-6 0 0,4-3 0 16,3-2 192-16,1-2-64 0,10-4-128 0,0 0 128 15,0 0-128-15,0 0 128 0,0 0 112 0,-4-10 16 16,4-1 16-16,4 0 0 0,6 0-16 0,1-3 0 16,6 3 0-16,1-3 0 0,4 3 96 0,2 1 16 15,2 0 0-15,5 5 0 0,1 2-64 0,1 6-16 16,2 1 0-16,4 3 0 0,2 1-96 0,9 5-32 15,6 5 0-15,4 4 0 0,4 3-160 0,-6 3 0 16,5 0 0-16,-6 1 128 0,-5-1 16 0,-1-3 0 16,-3-4 0-16,2-1 0 0,3-4-144 0,0-6 0 15,0-2-160-15,-6-5 160 16,-1-1-512-16,-5-4-16 0,-6-1 0 0,-8-1 0 16,-2 0-1632-16,-6 1-320 0,-5 1-64 0</inkml:trace>
  <inkml:trace contextRef="#ctx0" brushRef="#br0" timeOffset="12146.68">3974 7342 36287 0,'24'4'1600'0,"-13"-1"336"0,0-3-1552 0,-4 0-384 0,-7 0 0 0,0 0 0 0,4-7 2592 0,2 2 432 16,-6 5 96-16,5-6 16 0,2-1-2672 0,0 1-464 15,4 2-208-15,2-3 16 0,1 3 352 0,1-3 80 16,3 2 16-16,3-1 0 16,4-1 112-16,0 0 16 0,5-4 16 0,0 1 0 0,2-7-400 0,1 2 0 15,0-3 0-15,5 0 0 16,8 1-432-16,1-4-160 0,6-5-48 15,-3-2 0-15,-8 0 256 0,-2 3 32 0,-5 0 16 0,-5 4 0 0,-10 1 752 0,-1 4 160 0,-8 0 16 0,-4 2 16 16,0 5-480-16,-10 0-128 0,-1 2 0 0,-7 0 0 16,-3 2-272-16,-9 1-80 0,-7-1-16 0,-7 1 0 31,-6 1-272-31,-6-1-64 0,2 0-16 0,1 1 0 0,7 3-1568 0,0 0-304 0,4 2-64 0,3 3-16 31,3 4 1456-31,6 2 304 0,3 1 48 0,1 2 16 0,5 6 1888 0,1 3 384 0,6 0 80 0,5 5 16 0,2 4 112 16,4 4 32-1,5 2 0-15,3 5 0 0,1 3-288 0,6 4-48 0,4 1-16 0,2 0 0 16,3 0-496-16,1-1-112 0,6 1 0 0,-3-5-16 16,1-3-272-16,2-8-48 0,0-6-16 0,-2-8 0 15,-1-7-48-15,1-6-16 0,1-5 0 0,1-10 0 16,-1-11-496-16,1-6-112 0,-6-5 0 0,-1-7-16 31,0-6-816-31,-3 6-144 0,-3-4-48 0,2 8 0 16,-2 3-2272-16,0 8-464 0</inkml:trace>
  <inkml:trace contextRef="#ctx0" brushRef="#br0" timeOffset="12834.51">4975 6744 18479 0,'14'17'1648'0,"0"2"-1328"15,-6 1-320-15,-1-1 0 0,-4 2 7008 0,-3 0 1328 0,0 2 272 0,1 0 48 32,2 7-7344-32,1-1-1472 0,3 6-288 0,3-1-64 0,-2 3 512 0,5 2 0 15,2 4 0-15,2 3 0 0,1 4 0 0,3-4 192 16,4-4-48-16,0-2-16 0,0-3 64 0,-2-3 16 15,2-2 0-15,-2-4 0 0,-3-3-48 0,-1-6-16 0,0-4 0 16,-7-4 0-16,-2-3-144 0,0-3 192 0,1-4-192 0,-11-1 192 0,11-6-352 0,-1-3-64 16,1-3-16-16,-4-6 0 0,-3-3 240 0,-1-4 0 15,1 0 0-15,-1-7-144 0,1 0-48 0,-4-7 0 16,3-5 0-16,-2-4 0 0,2-2-16 0,0 0-16 16,-2-6 0-16,2 3 0 0,1-1-96 0,0 4 0 15,2-1-16-15,-2 8 0 0,3 4 336 0,-3 7 0 16,0 1 0-16,-1 9 0 15,4 4 272-15,-4 7 128 0,4 0 32 0,-7 11 0 16,0 0 48-16,12 5 16 0,8 6 0 0,-5 6 0 16,2 4-304-16,-2 4-64 0,2 3-128 0,-2 8 192 15,1 5-192-15,0 3 0 0,3 4 0 0,1 0 0 16,-4 3 0-16,-2-8 0 0,-2-3 0 0,-1-5 0 0,1-6 0 0,-5-5 0 16,0-9 0-16,-3-2 0 15,-4-13 0-15,9 4-128 0,3-8-16 0,-4-3 0 0,2-7-112 0,0-8 0 0,1-5-16 0,3-2 0 16,0-3 272-16,1-3 0 0,-1 2 0 15,-3-2 0-15,3 6 128 0,-4 3 16 0,-2 6 16 0,2 8 0 16,1 5 80-16,3 2 16 0,-3 3 0 0,0 5 0 16,3 4-64-16,1 9 0 0,5 6 0 0,-2 9 0 15,0 8-64-15,3 7 0 0,-1 8-128 0,-1 0 192 16,-1 3-192-16,0-4-208 16,-2-4 32-16,-4-6 16 0,-1-4 160 0,1-2 0 15,-3-5 0-15,-2-7 128 0,-2-3-128 0,-1-2 0 16,-2-8 0-16,3 1 0 0,-5-13-192 0,9 7-48 15,4-6-16-15,0-2 0 16,-2-2-1216-16,0-4-256 0,4-3-64 0,-1-2 0 16,0-2-2496-16,3-3-512 0,4-3-112 0,1 1-16 15,-1-3 960-15,1 3 176 0,-1 1 32 0</inkml:trace>
  <inkml:trace contextRef="#ctx0" brushRef="#br0" timeOffset="13212.45">7083 6911 48671 0,'0'0'2160'0,"0"0"432"15,0 0-2080-15,0 0-512 0,-9-11 0 0,-5-1 0 16,-8 1-512-16,-6 2-192 0,-7-3-64 0,-4 1 0 16,-5-3 192-1,-2-2 48-15,-3-2 0 0,6 0 0 0,1 4 48 0,4 0 16 0,8 3 0 0,2 7 0 16,5 8-352-16,1 3-64 15,4 4-16-15,8 7 0 0,3 3 1056 0,7 6 208 0,7 3 32 0,3 9 16 0,5 9 688 0,6 12 144 16,4 7 32-16,3 4 0 0,8 5-240 0,5-2-32 16,3-3-16-16,4-4 0 0,1 1-288 0,-2-3-64 15,2-6-16-15,-9-7 0 0,-3-9-240 0,-5-9-64 0,-2-8 0 0,-5-9 0 16,-4-10-176-16,-1-10-144 0,-3-11 192 0,3-11-192 16,0-15-128-16,-3-12-144 0,-8-12-32 0,-4 0 0 15,-5 2 0-15,-6 1 0 0,-2 1 0 0,-6 3 0 16,-2 0 112-16,-5 4 32 0,-4 0 0 0,0 8 0 15,4 6-176-15,-2 12-48 0,-2 6 0 0,-2 9 0 32,2 8-160-32,-3 8-32 0,3 8-16 0,0 4 0 0,0 7-624 0,4 2-128 0</inkml:trace>
  <inkml:trace contextRef="#ctx0" brushRef="#br0" timeOffset="13603.55">7074 5707 32943 0,'9'4'2928'0,"-9"-4"-2352"0,9 6-448 0,-9-6-128 15,7 8 3456-15,0 2 656 0,-7-10 144 0,7 11 32 16,0 3-3552-16,4 6-736 0,-1 3 0 0,1 5-192 16,3 9 192-16,0 3 0 0,2 12 192 0,5 5-192 15,4 7 208-15,3 7-64 0,4-1-16 0,7 9 0 16,8 7 144-16,3 11 32 15,3 2 0-15,2 1 0 0,0-4-64 0,0 0-16 0,-1 0 0 0,-2-2 0 0,-2-5-224 0,-4-8 0 16,-3-10 128-16,-4-8-128 0,-6-8 224 0,-5-5 0 16,-4-1 0-16,-6-6 0 15,-2-9-1472-15,-3-6-288 16,-3-13-64-16</inkml:trace>
  <inkml:trace contextRef="#ctx0" brushRef="#br0" timeOffset="13851.17">7067 6495 51263 0,'17'21'4544'0,"-6"-13"-3632"0,0 2-720 0,-11-10-192 0,0 0 384 0,7 7 32 0,-7-7 16 0,0 0 0 0,14 2-432 0,0 0-272 0,2-4 32 0,-2 0 16 15,4-4 432-15,0-2 96 0,3-2 16 0,7-4 0 16,4-3-144-16,4 1-32 15,4-5 0-15,5 3 0 0,5-3-144 0,-4 5 128 16,1 0-128-16,-1 2 128 0,3 1 0 0,-5 3 0 0,2-1 0 0,1-1 0 31,2 1-752-31,1 2-144 0,0-1-48 0,3 6-22544 0</inkml:trace>
  <inkml:trace contextRef="#ctx0" brushRef="#br0" timeOffset="14315.52">8696 6904 45375 0,'21'14'4032'0,"-10"-7"-3216"0,-3 2-656 0,-1-2-160 16,-7-7 1344-16,0 0 224 0,0 0 48 0,0 0 16 16,0 0-1632-16,0 0-368 0,0 0-48 0,0 0-16 15,0 0 432-15,0 0 0 0,0 0 0 0,0 0 0 0,6-2 0 0,1-3 256 16,1-1-64-16,2-1-16 15,5-3 240-15,6-1 48 0,0-3 16 0,1 0 0 16,-1-4-80-16,7-3-16 0,1-4 0 0,3-7 0 16,0-4-256-16,0-3-128 0,-2-3 128 0,-2-1-128 15,-6 0 0-15,-1-3-144 0,0-3 0 0,-10 4 0 0,-1 2-32 16,-6 8 0-16,-7 0 0 0,-5 6 0 16,-4 0-192-16,-8 2-32 15,-6 2-16-15,-6 3 0 0,0 1-432 0,-5 3-96 0,0 3-16 0,1 6 0 16,1 5 240-16,2 7 32 0,1 4 16 0,1 7 0 0,5 4 272 0,-1 3 48 0,3 4 16 0,4 0 0 15,3 3 976-15,6 4 192 0,4 4 32 0,4 10 16 32,6 4-1088-32,1 8-224 15,6 1-32-15,4 6-16 0,0 3 1056 0,4 0 192 0,0-1 64 0,0 4 0 0,4 6-176 0,2-3-16 16,-3-3-16-16,1-7 0 0,-1-7-112 0,0-10 0 16,-3-9-16-16,0-6 0 0,0-11-112 0,-4-6 0 15,0-4-16-15,0-5 0 0,-1-6-112 0,6-7 0 0,10-7-16 0,6-7 0 16,6-9-240-16,5-7 0 0,1-6 0 0,2-3 0 15,-2 0 0-15,-2 6-192 0,-6 2 16 0,11 7-15936 32,3 5-3184-32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23:42.43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17981 7500 24303 0,'0'0'1072'0,"-8"9"224"0,8-9-1040 0,-10 6-256 0,10-6 0 0,-7 12 0 0,3 0 192 0,0-4-32 0,4-8 0 15,-3 13-7456 1,3-13-1504-16</inkml:trace>
  <inkml:trace contextRef="#ctx0" brushRef="#br0" timeOffset="1199.71">17920 7611 1311 0,'0'0'128'0,"0"0"-128"0,0 0 0 0,0 0 0 0,0 0 5504 0,0 0 1088 0,0 0 224 0,0 0 32 16,0 0-3312-16,0 0-656 0,0 0-144 0,0 0-32 15,0 0-944-15,0 0-192 0,0 0-32 0,0 0-16 16,0 0-880-16,0 0-160 0,10-5-32 0,1-1-16 31,3 2-688-31,-3-3-128 0,3 3-16 0,-2-3-16 16,5 2-288-16,-2-2-64 0,5 1-16 0,-7-4 0 0,-1 1 576 0,-1 2 208 15,-4-2-144-15,0 0 144 0,0 2 448 0,0-2 160 16,1 0 32-16,-1 2 16 0,-2 0-144 0,2-4-16 16,-2 1-16-16,-1 3 0 0,-4 7-128 0,3-4-32 15,1-3 0-15,-4 7 0 0,0 0-320 0,0 0-160 16,0 0 16-16,0 0 0 0,0 0-192 0,0 0-48 16,0 0 0-16,0 14 0 15,0 2-128-15,-5-1-16 0,3-1-16 0,-2 0 0 0,-1 0 544 0,-4 0 0 0,-2-3 0 0,1-1 0 0,10-10 0 0,-9 8-160 16,0-3 160-16,9-5-192 0,-14 2 192 0,0-4 144 15,3 0-16-15,0-3-128 0,-2-1 256 0,2-4-64 16,0-1-16-16,1-5 0 0,2 0 384 0,1-3 80 16,0-3 0-16,0 1 16 0,3-5-128 0,1 2-16 15,2 0-16-15,1 2 0 0,-3-3-256 0,0 4-48 16,2 3-16-16,-5-2 0 0,2 5-176 0,-3 4 0 0,3 0 144 0,-3 4-144 31,7 7 0-31,-10 0 0 0,10 0 0 0,-11 7 0 16,3 4-384-1,1 7-160-15,1 3-32 0,-1 4 0 0,2 2 400 0,-1 0 176 0,2 3-160 0,-3-2 160 0,3-1 0 0,-3-3 0 16,0-2 0-16,-3-1 0 0,2-1 0 0,1-2 0 0,0-1-128 0,-3-3 128 16,2-3 0-16,1-1 0 15,7-10 0-15,-7 8 0 0,7-8 0 0,0 0 0 16,0 0 0-16,0 0 0 0,0 0 0 0,0 0 0 16,0 0 192-16,0 0-192 0,0 0 224 0,0 0-64 15,-5-8-16-15,3-5 0 0,-1 2 176 0,1 0 48 16,0 0 0-16,-3-3 0 0,3 2-368 0,-3 0 0 15,-1 4-160-15,-1-2 160 0,2 1-160 0,-4 2 160 0,-1 0-128 0,-1 1 128 16,0 1 0-16,11 5 0 0,-14-5 0 0,14 5 0 16,-12-2 0-16,12 2 0 0,0 0 0 0,0 0 0 0,0 0 0 15,0 0 0-15,0 0 0 0,3 18 0 0,4 1 0 0,4 2 0 16,1-1 0-16,-1 6 0 0,3-1 0 0,-3 0 0 16,1 3 0-16,-1-3 0 0,-2-3 0 0,1-1 0 15,-3-3 0-15,-3-3 0 0,3-1 0 0,-5-1 0 16,-2-13 0-16,0 11 128 15,0-11-128-15,0 0 0 0,0 0 0 0,-13 1 0 16,-1-2 0-16,0-3 0 0,-2-3 0 0,2-3 0 0,2-1-160 16,1-3-48-16,-3-4-16 0,1 0 0 0,-1 0 64 0,3 1 16 15,1 0 0-15,3 2 0 0,3 1 272 0,1-1 48 16,6 1 16-16,-1 2 0 0,5 3 320 0,2-2 64 16,0-1 0-16,3 3 16 0,2 2-208 0,-1-2-64 15,3 0 0-15,-2 2 0 0,5 0-320 0,-6 2 0 16,1 0 0-16,2 3 0 0,-2-2 0 0,-3 4 192 15,3 0 0-15,-3 0-16 0,0 0-176 0,2 2 128 16,-2 0-128-16,-3 0 128 0,2 1 96 0,0 1 16 0,1 1 0 0,-11-5 0 31,8 9-240-31,-1 2 0 0,-1 1 0 0,-1 2 0 0,1 2 0 16,-2 5 144-16,-1 0-144 0,-3-1 128 16,0 3-128-16,0-2-256 0,-3-2 64 0,0 1 16 15,2-1 176-15,-3 1 0 0,1-1 0 0,-1-1 0 16,-2-1 0-16,2-2 0 0,0-1-176 0,-2-3 176 0,6-11 0 15,0 0 0-15,-5 13 0 0,5-13 0 0,0 0 0 0,0 0 0 16,-13 1 0-16,13-1 0 0,-11-8 176 0,3-4-176 16,2-4 160-16,5-1-160 0,2-2 336 0,2-2-16 15,4-1-16-15,1-5 0 0,6-2-160 0,3 0-16 0,2-2-128 0,2 0 192 16,3-1-64-16,-3 6-128 0,1 1 176 0,-1 4-176 0,1 4 176 16,-5 5-176-16,-4 0 160 0,-1 5-160 0,2 3 144 0,-3 2-144 15,-4 4 128-15,-7-2-128 0,4 7 176 0,-4-7-48 16,3 16-128-16,-6 0 192 0,-1 2-368 0,-6 3-80 15,2-3 0-15,1 3-16 0,-3-1 112 0,-1 4 32 16,0-4 0-16,1 3 0 0,1-1 128 0,2-1 0 0,2-4-144 0,4 2 144 16,-2 1 0-16,3-1 0 0,4 2 0 0,2 0 0 15,2 0 0-15,-1-2 0 0,3 1 160 0,1-2-160 32,-4-3 192-32,0 2-192 0,0-6 192 0,-3-2-192 15,-4-9 144-15,0 0-144 0,0 0 0 0,0 0 144 0,0 0-144 0,0 0 0 16,0 0 144-16,-9-13-144 15,-3-1 192-15,1-8-16 0,0-2-16 0,4-5 0 0,0-2-160 16,2 2 0-16,3-3 0 0,2 1 0 0,-3 2 0 0,8 3 0 16,2 5 0-16,0 0-176 15,-1 4-240-15,1 4-48 0,3 0-16 0,-1 3-21904 16</inkml:trace>
  <inkml:trace contextRef="#ctx0" brushRef="#br0" timeOffset="55016.47">16562 4033 33119 0,'0'0'1472'0,"0"0"288"0,0 0-1408 0,0 0-352 0,0 0 0 0,-11 10 0 16,11-10 496-16,-11 8 16 0,-2-2 16 0,13-6 0 15,-11 4 384-15,0-1 80 16,0 1 16-16,-2-4 0 15,2 3-624-15,0-3-128 0,0 1-32 0,0 2 0 0,1-3 32 0,-1 0 16 16,11 0 0-16,-14 0 0 16,0 0 832-16,3 2 176 0,0 0 16 0,-3 1 16 0,2 0-560 0,-1 1-112 15,13-4-32-15,-14 4 0 0,0 3-192 0,3 3-32 16,-1 1-16-16,3 0 0 0,0 0-176 0,2 2-48 16,2-2 0-16,-2 0 0 0,0-1 112 0,1 1 32 0,-1 2 0 0,0-1 0 15,0 1-160-15,-3 1-128 0,4 3 144 0,-1-4-144 16,0 1 0-16,0 0 0 0,1 4 0 0,0 1 0 0,2-4 144 0,0 3-144 15,-1 0 128-15,0 3-128 16,3 3 0-16,0-2 0 0,-1 0 0 0,2 5 0 0,1 2 0 16,0 3 0-16,0-3 0 0,-3 6 0 0,6 0 0 0,1 1 0 15,3 1 0-15,0 2 0 0,0 2 0 0,0-2 0 0,-1 5 0 16,-1-5 0-16,-1 0 0 0,-1-3 0 0,-3-1 0 16,-3-2 0-1,-1-2 0-15,-3 0 0 0,-3-1-192 0,2-1 192 16,-2 4-160-16,-1-3 160 0,4-1 0 0,-3 4-144 15,3 0 144-15,-1-1 0 0,-2-1 0 0,2 4-128 16,1 1 128-16,0 3 0 0,0 1-144 0,0 2 144 16,0 0 0-16,3 1 0 0,0 2 0 0,1-1 0 0,0 2 0 0,3 0 0 15,3 2 0-15,-3 2 0 0,3 0 0 0,1 3 0 16,-1 0 0-16,1 4 128 0,3-4-128 0,0 4 0 16,0 2 0-16,-3 1-176 0,3-3 176 0,0 3 0 15,-3 1 0-15,-1 0 0 16,1 2 0-16,-1-2 0 0,-3 3 0 0,-3 1 0 15,3 1 0-15,0-1 0 0,-4 1 0 0,-2 4 0 0,2 4 0 0,-3 0 0 0,3 1 0 0,0 2 0 16,1 4 0-16,-1-3 0 0,1 4 0 0,-1-1 0 16,1-2 0-16,-1 1 0 0,1 1 0 0,0-3 0 15,-1-3 0-15,3-1 0 0,-2 2-128 0,0-2 128 16,2-3 0-16,-2-2 0 0,0 2 144 0,2-3-144 0,-2 0 128 16,-1 2-128-16,1-2 0 0,0 1 0 0,2-3 192 0,-2 1-64 15,-1 4 0 1,0 5-128-16,-2-5 128 0,1 4-128 0,2 3 0 0,-4-3 0 15,3-2 448-15,-3 3-32 0,0 2 0 0,0 5 0 16,-3-7-96-16,2-2 0 0,1 0-16 0,0 1 0 16,-3 1-80-16,6 2-16 0,-3 0 0 0,-2-2 0 15,4-2-32-15,1-3-16 0,-1-2 0 0,5-2 0 16,-2 1-160-16,2-1 0 0,0-7 144 0,0-3-144 16,2-3 0-16,-4-5 0 0,2-2 0 0,0-1 0 0,0-5 0 0,-4-4 0 15,4-5 128-15,-3-2-128 0,3-2 0 0,0-3 0 16,-3-3 0-16,2 2 0 0,-2 1 0 0,0 0 0 15,2 0 0-15,-4 3-128 0,3 1 128 0,-1 0 0 16,1 2-144-16,0 1 144 0,-1 1 0 0,1 4 0 16,0 0-144-16,-3 7 144 0,0-5 0 0,-1 0 0 15,4-5 0-15,-5 3 144 16,0-5-144-16,-3 0 0 0,4-7 0 0,-3 0 0 16,-1-4 0-16,1-6 0 0,-2 2 0 0,1-6 0 15,-3-7 0-15,4 0 0 0,-1-1 0 0,10-3 0 0,0 0-192 0,-9-3 48 16,9 3 0-16,0 0 0 0,0 0 144 0,0 0-160 0,0 0 160 0,0 0-160 15,0 0 160-15,0 0 192 0,0 0-32 0,0 0-16 16,0 0 80-16,0 0 16 16,12 6 0-16,-1 1 0 0,-1 0-64 0,-2 4-16 0,2 0 0 15,-1-1 0-15,0 1-160 0,-4-4 160 0,2 1-160 0,-7-8 160 16,0 0-160-16,2 10 0 0,-2-10 0 0,0 0 0 16,0 0-192-16,0 0 16 0,-5 7 16 0,5-7 0 15,-9 7-32-15,9-7-16 0,-9 4 0 0,0 3 0 16,2-4 208-16,-3 3 0 0,10-6 0 0,-8 9-144 15,1 1 144-15,0 1 0 0,0 3 0 0,0 0-128 0,-4 2 128 0,-1-1 0 32,3 2 128-32,-2-1-128 0,1 2 0 0,1-2 128 0,-3-2-128 15,1 1 0-15,3-2 0 0,-5-2 0 16,2-4 0-16,0 0 0 0,4 0 0 0,-4-3-160 0,0 0 160 0,1 0-160 16,10-4 160-16,-11 6 0 0,11-6-144 0,-10 3 144 15,2 1 0-15,8-4 0 0,0 0 0 0,-7 3 0 16,7-3 0-16,-7 8 128 0,7-8-128 0,0 0 128 15,0 0 0-15,0 0-128 0,0 0 192 0,0 0-64 16,0 0 0-16,0 0-128 0,0 0 192 0,0 0-64 0,8 7-128 0,-8-7 160 16,0 0-160-16,18 0 160 0,-1 0-160 0,-2-3 0 15,5-1 0-15,2 1 0 0,3-2 0 0,4-1 0 16,6 2 0-16,4-3 0 0,3 3 0 0,-3 1 0 16,2-1 0-16,0 1 0 15,0 0 0-15,-2 2 0 0,3 1 160 0,1 0-160 0,0 0 160 0,3 1-160 16,4 0 128-16,3 4-128 15,5-1 128-15,-6 0-128 0,3 2 128 0,1-1-128 0,-2 1 128 0,3 1-128 16,-3-3 0-16,5 3 128 16,4-3-128-16,4 2 0 0,4-2 0 0,-4 0 0 0,-3 0 0 0,0 2 0 15,4-5 0-15,1 2 0 0,4-3 0 0,4 0 0 16,1-3 0-16,-1 2 0 0,-2-6 0 0,-2 3 0 16,1 1 0-16,4 0 0 0,5-1 0 0,2 0 0 15,0-2 0-15,-5 2 0 0,1 1 0 0,-1 2 0 16,7-2 0-16,-2 2 0 0,-1-1 0 0,-1 1 0 15,-3 1 0-15,-2-3 0 0,0 0 0 0,5 2 0 16,5-5 0-16,-3 2 0 0,-2 0 0 0,-5 0 0 16,-3-3 0-16,7-3 0 0,7 2 0 0,-4-4 0 0,2 3 0 0,-2-1 0 15,-6 2 0-15,5-4 0 0,0 3 0 0,1 2 0 16,0-2 0-16,-6 2 0 0,-5 0 0 0,-1 2 0 0,0 1 0 0,5-1 0 16,1 0 0-16,-1 1 0 0,-2 0 0 0,1 1 160 15,-6 1-160-15,2 2 160 0,-7-2-160 0,6 2 0 16,3 0 0-16,0 0 0 0,-4 0 0 0,-4 0 0 15,-3 0 0-15,0 0 0 0,0 0 0 0,5 2 128 0,6-2-128 0,-1 0 128 16,1 0-128-16,-6 0 0 0,-3 0 0 0,0 0 0 16,1 0 0-16,1 0 0 0,6 0 0 0,-3-2 0 15,2 2 0-15,-5 0 0 0,-4-3 0 0,-1 1 0 16,1 2 0-16,4 0 0 0,-1 0 0 0,1 0 0 16,-1 0 0-16,-2 0 0 0,-4 2 0 0,-4 1 0 31,-4-3 0-31,-3 2 0 0,3-2 0 0,-3 0 0 15,7 2 0-15,-4 1 0 0,5-1 0 0,-8 2 0 0,3-4 0 16,-9 2 0-16,1-1 0 0,-5 1 0 16,-1 0 0-16,0-2 0 0,1 2 0 0,-4-2 0 0,3 0 0 0,0 0 0 15,-3 0 0-15,2 0 0 0,1 3 0 0,-3-3 0 0,-4 0 0 0,-4 2 0 16,1-2 0-16,-4 0 0 0,0-2 0 0,-2-1 0 16,-2 3 0-16,-5-2 0 0,-2 0 0 0,-3-1 0 15,1-1 0-15,-5 1 0 0,0-1 0 0,-7 4 0 16,2-9-544-16,-4-3-32 15,-5 1-16-15,-5-5-15856 0,-6-2-3184 0</inkml:trace>
  <inkml:trace contextRef="#ctx0" brushRef="#br0" timeOffset="60089.58">17546 12291 2639 0,'0'0'0'0,"0"0"240"0,0 0-240 0,4 4 0 0,2 1 0 0,1-1 0 31,-7-4 5936-31,0 0 1136 0,4 5 224 0,-4-5 64 0,0 0-5184 0,0 0-1024 16,0 0-192-16,0 0-64 15,0 0-688-15,0 0-208 0,0 0 0 0,0 0 128 0,0 0-128 0,0 0 0 16,0 0-176-16,0 0 176 16,-14 2 0-16,14-2 320 0,0 0-64 0,0 0 0 0,0 0 528 0,0 0 112 15,0 0 0-15,0 0 16 0,0 0-16 0,0 0 0 16,0 0 0-16,0 0 0 0,0 0-96 0,0 0-32 15,0 0 0-15,0 0 0 0,0 0-512 0,0 0-128 16,0 0 0-16,0 0-128 0,0 0 0 0,0 0 0 16,0 0 0-16,0 0 0 0,0 0 160 0,0 0-160 15,0 0 128-15,0 0-128 0,0 0 0 0,0 0 0 16,0 0 0-16,-11 1 0 0,11-1 0 0,0 0 0 0,0 0 0 0,0 0 0 16,-11 4 0-16,11-4 0 0,-11 7 0 0,11-7 0 15,0 0 0-15,0 0 192 0,-7 11 0 0,0 1 0 16,0-3-192-16,0 3 192 15,1 1-192-15,1 1 192 0,-2-1-192 0,0 4 0 16,4-1 0-16,0 4 0 0,-1 1 0 0,3 1 0 0,2 2 144 0,2 2-144 16,1 1 0-16,-1-2-160 15,1 1 16-15,0-1 0 0,2-1 144 0,-2 1 0 16,-1-4-144-16,1 1 144 0,0-1 0 0,-1-3 160 0,1-1-16 0,-1-3 0 0,-2 1-144 16,2-1 0-16,-3-3 0 0,0 1 0 0,0-12 0 15,0 11 0-15,0-11 0 0,0 12 0 0,0-12 0 16,-3 11 0-16,3-11 0 0,3 9 0 0,-3-9 0 0,0 0 0 15,0 0 144-15,0 0-144 0,0 0 0 0,-10 10 0 16,10-10 0-16,0 0 0 0,-12-3 0 0,5-1-160 16,0-1 16-16,0-4 0 0,0-2 144 0,1-3 0 15,1-5 0-15,2-1 0 0,0-3-272 0,2-6-32 16,-2-3 0-16,-1-3 0 16,-2-4-304-16,1-7-64 0,3-3-16 0,1 2 0 31,-3 1-144-31,1 3-16 0,3 1-16 0,-3 3 0 0,-1 1 688 0,4 6 176 0,0 4 0 0,-4 3 0 0,1 0 128 0,0 4 64 0,2-1 16 0,-2 4 0 15,2 3 48-15,1 2 0 16,0 13 0-16,0 0 0 0,4-7-128 0,-4 7 0 16,0 0-128-16,11 0 192 0,-1 1-64 0,1 5-128 0,-4 2 176 0,4 5-176 15,3 2 304-15,0 2-48 0,-3 5-16 0,0 3 0 16,-1-1-80-16,1 5-16 0,-7 5 0 0,0 3 0 16,2 4-16-16,-6 1-128 0,-3 1 192 0,3 3-64 15,-4-3-128-15,1 3 128 0,2-4-128 0,1 1 128 16,0-4-128-16,0-3 0 0,1-4 0 0,3-2 0 15,-1-3 144-15,0 1 0 0,1-1 0 0,0-2 0 16,2-1 128-16,-1-6 32 0,1-3 0 0,-2-2 0 16,-1-2 16-16,-3-11 0 0,0 0 0 0,0 0 0 15,0 0-528-15,0 0-112 0,0 0 0 0,0-11-16 32,0-9-1600-32,-6-5-320 0</inkml:trace>
  <inkml:trace contextRef="#ctx0" brushRef="#br0" timeOffset="61250.35">18298 12245 14159 0,'0'0'1264'0,"0"0"-1008"0,0 0-256 0,0 0 0 16,-4-11 1952-16,4 11 352 0,-3-11 64 0,3 11 0 15,-3-10-1088-15,3 10-208 0,0 0-48 0,0 0-16 16,0 0 192-16,0 0 32 0,0 0 16 0,0 0 0 0,0 0 416 0,0 0 64 16,0 0 32-16,0 0 0 0,0 0-560 0,0 0-112 15,0 0-32-15,-1 11 0 0,1 3-688 0,-3-3-144 16,3 3-32-16,-3 2 0 0,3 0 0 0,-1 0 0 16,1 3 0-16,0-1 0 0,0 3-64 0,0 2 0 15,4-3-128-15,-4 3 192 0,3-1-32 0,1 2-16 0,-1-3 0 0,-2 1 0 16,4 2 0-16,0-2 0 0,-3 2 0 0,3-1 0 0,-4 1 176 0,2-2 48 15,0 2 0-15,1 1 0 16,-1-3-176-16,-3 2-16 0,0 1-16 0,-3-2 0 16,-1 0 0-16,-2 0 0 0,2 0 0 0,-3 1 0 15,-1 0-160-15,-2-2 0 0,-1 2 0 0,-1-6 0 0,0 0-224 0,1-1 80 16,0-6 16 0,-1-2 0-16,1 0 128 0,4-5 0 0,7-4 0 0,-9 4 0 15,9-4 0-15,-12-1 128 0,1-3-128 0,4-3 176 16,0-5-32-16,0-1 0 0,3-8 0 0,-3-4 0 15,2-3 96-15,0-2 16 0,3-6 0 0,0 1 0 16,2-6-256-16,4 0 0 0,-1-3 0 0,1-1 0 16,-1 0-256-16,1 5 48 0,3-2 16 0,0 6 0 15,-2 1 192-15,-3 3-176 0,0 3 176 0,0 4-160 16,3 0 160-16,-3 1-192 0,1 4 192 0,1 4-192 16,-4 0 192-16,0 2-128 0,-2 0 128 0,0 0-128 0,-1 0 128 0,1 1 0 15,0-1 0-15,-1 1 0 0,1 2 0 0,2 1 0 0,0 0 0 16,0 10 0-16,0 0 0 0,0 0 192 0,0 0 0 0,0 0-16 15,0 0-176-15,9 6 0 0,-2 2-192 0,0 4 192 16,0 0 0-16,0 2 0 0,4 4 0 0,-4 3 0 16,2 1-160-16,1 5 160 0,-3 3-208 0,1 3 80 15,2 0 128-15,-3 0 0 0,-5-2-144 0,3 0 144 16,-4-5 128-16,-1 1 112 0,-1-2 16 0,-6-4 0 16,0 1-256-16,0-5 128 0,-4-1-128 0,-3 1 0 15,0-2 0-15,0-1-256 0,0-1 16 0,1-6 16 0,-1 0 224 0,0-2 0 16,3 1 144-16,-1-5-144 0,3-1 0 0,9 0 0 15,-11-1-128-15,1 1 128 16,10 0 0-16,0 0 192 0,0 0 0 0,0 0 0 16,-8-3-192-16,8 3 128 0,0 0-128 0,0 0 0 15,0 0 176-15,4-11-176 0,3 0 192 0,-3 1-192 16,3 0 0-16,-2-2 0 0,1-5-240 0,1-1 80 31,-2 0-608-31,0-7-128 0,2 0-32 0,-3-3-18752 0</inkml:trace>
  <inkml:trace contextRef="#ctx0" brushRef="#br0" timeOffset="82673.52">16230 7158 4079 0,'0'0'176'0,"0"0"48"0,0 0-224 0</inkml:trace>
  <inkml:trace contextRef="#ctx0" brushRef="#br0" timeOffset="83311.7">15950 7146 32943 0,'-12'4'2928'0,"-5"0"-2352"0,-5-1-448 0,-4 4-128 0,-4-3 1248 0,1 3 224 16,-4 0 64-16,4-3 0 0,-3 3-1200 0,4-3-336 0,5 2 144 0,3-1-144 15,1 1 0-15,6-5 0 16,0 2-192-16,13-3 64 0,0 0-64 0,0 0 0 15,0 0 0-15,0 0 0 0,0 0 496 0,0 0 80 16,0 0 32-16,6-10 0 0,1 2 368 0,1 1 80 16,5 0 16-16,2 0 0 15,6 0-544-15,-1 3-96 0,6-3-32 0,1 0 0 0,3-1 64 16,2 2 16-16,-2-1 0 0,2 3 0 0,0 0-144 0,0 1-16 16,0-1-128-16,0 0 192 0,0 2-192 0,-3 1 128 0,2 1-128 0,-2 0 0 15,-1-3 144-15,-1 6-144 0,3-3 128 0,-5 1-128 16,0-1 256-16,-4 2-48 0,-3-4 0 0,-4 4 0 15,-2-1-80-15,-3 2-128 0,-9-3 176 0,0 0-176 16,0 0 192-16,0 0-64 16,0 0 0-16,0 0-128 0,0 0 160 0,-12 7-160 0,-4-3 128 0,0-1-128 0,-4 1 0 0,-1-3 0 15,0 1 0-15,0-1 0 0,1 2 0 0,0-3 0 16,-1 0 0-16,0 0 0 0,-1 1-160 0,1 1 160 31,0-1-208-31,-1 2 80 0,1 1 128 0,0-1 144 16,-1-3-16-16,2 4-128 0,1-1 0 0,2-2 0 0,3 2 0 0,1-3 0 0,4 1 0 15,9-1 0-15,-11 3 0 0,11-3 0 16,0 0 0-16,0 0 0 0,0 0 0 0,0 0 0 16,0 0 144-16,0 0 32 0,0 0 0 0,0 0 0 0,6-4-16 0,3-3 0 15,5 0 0-15,0 3 0 0,4-3 32 0,-1 1 0 0,1 1 0 16,4-2 0-16,3-3-16 0,3 3 0 0,-3 0 0 0,3 3 0 16,-2-3-48-16,2 4-128 0,2 2 192 0,-3-2-64 15,1 1-128-15,-3 1 0 16,-4 1 0-16,-1-1 128 15,-1 1-128-15,-6 2 0 0,-1 3 0 0,-12-5 0 0,0 0 0 0,0 0 0 16,0 0-160-16,-6 8 160 16,-8 2-272-16,-5-3 32 0,-6-3 16 0,-3-1-14176 15,-1-3-2816-15</inkml:trace>
  <inkml:trace contextRef="#ctx0" brushRef="#br0" timeOffset="84766.01">15896 8045 30975 0,'0'0'1376'0,"0"0"288"0,0 0-1344 0,0 0-320 0,-14-5 0 0,3 0 0 0,-5 3 784 0,2 0 96 16,-2-3 16-16,2 1 0 0,0 1-464 0,1-1-96 15,-3-3-16-15,0 2 0 0,2-1-192 0,0 1-128 16,3 0 128-16,-3-2-128 0,3 3 448 0,-1-3 32 16,3 0 0-16,2 2 0 15,7 5-64-15,-11-6-16 0,11 6 0 0,-10-5 0 16,10 5 80-16,-7-7 16 0,7 7 0 0,0 0 0 15,0 0-128-15,0 0-32 0,-2-9 0 0,2 9 0 16,6-7 0-16,7 4 0 0,1 2 0 0,5 1 0 16,5 0-144-16,1 0-48 0,2 0 0 0,3 4 0 0,3-2-144 0,-1 0 0 15,1 1 144-15,-1 1-144 0,2-1 320 0,-1 1-16 16,2 1 0-16,-2 2 0 0,-1 2-112 0,-1-2 0 0,1 0-16 16,0 4 0-16,0-2-176 0,-2 1 192 0,-3-1-192 0,-4-2 192 15,-2-3-48-15,-6 1 0 0,2-3 0 0,-8 3 0 16,-9-5-144-16,0 0 0 0,0 0-160 0,0 0 160 15,0 0-256-15,0 0 32 0,0 0 16 0,0 0 0 16,-9-5-144-16,-7-2-32 0,0 0 0 0,-5 0 0 0,-2 1 80 16,-2 1 16-16,-3-6 0 0,-1 1 0 0,1-1 288 0,0 0 0 15,-1 1 0-15,-2-1 0 0,-1 4 176 0,-1-3-176 16,1 2 192-16,0 1-192 0,-4 4 144 0,1 2-144 16,3 0 0-16,-3 2 144 0,6 0-144 0,-1 2 0 15,2 0 144-15,6 1-144 0,5 0 0 0,6 0 0 16,11-4 0-16,0 0 0 0,0 0 0 0,0 0 144 15,7 12 0-15,4-3 0 16,10-2 16-16,4-2 0 0,3-1 0 0,4 1 0 16,4-3-160-16,1-1 128 0,2-2-128 0,0 1 128 15,0 2 32-15,-3 1 0 0,3-3 0 0,-4 2 0 16,4 0-16-16,-3-2 0 0,5 3 0 0,-4-1 0 0,0 3 32 0,-5-1 0 16,-5-2 0-16,-1-2 0 0,-8 1-176 0,-4-1 192 15,-3-3-192-15,-11 3 192 16,0 0-192-16,0 0 0 0,-7-7-160 0,-10-4-20624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1T19:00:43.9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20546 1336 27695 0,'0'0'1216'0,"0"0"272"0,0 0-1184 16,0 0-304-16,0 0 0 0,0 0 0 0,-3 9 1920 0,1 2 320 15,2 0 64-15,2 3 0 0,1 4-464 0,-1 0-112 16,0 7 0-16,1 1-16 0,4 1-592 0,-3 1-112 16,-2-3-32-16,3 5 0 0,0-3-144 0,-3 0-48 15,5 1 0-15,-3 1 0 0,3-1-272 0,0 1-48 0,0 2-16 0,0 1 0 16,5 0 0-16,-4 4-16 0,2 6 0 0,-1 1 0 15,3 3-160-15,-5 6-16 0,1 4-16 0,-1 1 0 0,3 5-240 16,-3 4 176-16,1 2-176 0,2 3 160 16,-3 3-16-16,0 1 0 0,-3-3 0 0,-1 1 0 15,1 0 32-15,0-2 0 0,-1-4 0 0,0-3 0 0,1-3 16 0,0-6 16 0,0-7 0 0,2 0 0 16,-2-6-208 0,0-8 176-16,3-1-176 0,3-4 160 0,1-1-160 0,3-3 192 0,4-6-192 0,3-1 192 15,4-2-48-15,0-4 0 16,4-2 0-16,3-6 0 0,3-1-144 0,2-3 0 0,2 0 0 0,0-7 0 31,4 0 0-31,3-4 0 0,1-3 0 0,5 0-176 0,-2 3 176 0,0-2 0 0,0 1 0 16,-4-1 0-1,0 1 0-15,-5-5 0 0,1 2-176 0,-3-3 176 16,0 1-1376-16,-3 1-176 0,-8 3-48 0,4-6-21440 16</inkml:trace>
  <inkml:trace contextRef="#ctx0" brushRef="#br0" timeOffset="496.6">20690 2194 5407 0,'0'0'480'0,"0"0"-480"0,0 0 0 0,0 0 0 0,14-3 5376 0,-3 0 960 0,-11 3 208 0,11-6 48 16,-1 0-4464-16,-10 6-880 0,10-7-176 0,-10 7-48 16,11-7 944-16,-11 7 176 0,14-6 32 0,-14 6 16 15,11-1-96-15,0 3-32 0,3 3 0 0,-4-1 0 16,5 1-752-16,-1 0-160 0,4-4-16 0,3-1-16 15,4 0-576-15,3-6-112 16,5-3-32-16,4-8 0 0,5-1-400 0,-1-5 0 16,5 0 128-16,2 0-128 0,-2-2 0 0,1 0 128 0,3 4-128 0,-1 3 128 0,-3 2-128 0,-5 2 0 15,-4 2 0-15,-5 4 0 32,-7 1-896-32,-2 0-224 0,-7 3-32 0,-4 4-14128 15,-12 0-2816-15</inkml:trace>
  <inkml:trace contextRef="#ctx0" brushRef="#br0" timeOffset="848.19">20525 1292 17039 0,'0'0'1520'0,"0"0"-1216"0,12-3-304 0,-3 2 0 0,2-2 3808 0,-2 0 704 15,1 0 144-15,1 2 16 16,0 1-1824-16,1-3-368 0,2 2-80 0,2-1-16 16,0 1-400-16,7-2-96 0,5-1-16 0,5 0 0 0,9-3-944 0,4-4-192 15,8 1-32-15,2-4-16 0,-2-1-176 0,1-2-16 16,0-1-16-16,-2 1 0 0,-1 6-224 0,-3 3-32 0,-2-2-16 0,-2 6 0 15,-2 1-208-15,-4 3 176 0,-3 0-176 0,-4 4 160 32,-4 2-496-32,-5-5-112 0,-5 0 0 15,-4 1-16-15,-5-2-1456 0,-9 0-304 0,0 0-48 0,0 0-12000 0,0 0-2416 0</inkml:trace>
  <inkml:trace contextRef="#ctx0" brushRef="#br0" timeOffset="1904.35">22328 1047 25743 0,'0'0'1136'0,"0"0"240"0,4 16-1104 16,-3 7-272-16,2-2 0 0,0 5 0 0,1 0 2016 0,-4 8 352 0,3 2 64 0,1 6 0 15,-1 4-1088-15,1 4-240 0,3 3-32 0,-3 0-16 16,0 1 368-16,-1 4 80 0,0-1 16 0,1-2 0 16,-1 3-592-16,1 3-112 0,3 0-32 0,-3 3 0 15,1 0-352-15,-3 6-80 0,1 3-16 0,-2 2 0 16,2 3 16-16,0 3 0 0,-3 5 0 0,0 1 0 16,0 3-224-16,-3 4-128 0,3-4 128 0,-4 5-128 0,1-4 192 0,1-1-16 15,0-6-16-15,-1-3 0 16,1-3 0-16,0-10 0 0,-2-11 0 0,1-4 0 15,3-10 0-15,0-11 0 0,-4-11 0 0,1-7 0 16,3-14-160-16,0 0 0 0,-7-7 0 0,0-12 0 0,-4-8-176 0,0-8-64 16,1-8-16-16,-1-6 0 15,-3-2 256-15,3-9 0 0,-3-4 0 0,3-10-144 16,-6-3 144-16,3-1 0 0,2 0 0 0,2-4 0 16,-1-3 0-16,0-7 0 0,1-1 0 0,3 1 0 15,-3 1 0-15,3-1 0 0,3-4 128 0,-4 2-128 0,1 2 0 0,-5 3 0 16,3 4 0-16,-1 3 0 0,2 1 0 0,-4 2 0 0,3 1 0 15,-1 4 0-15,2 4 0 0,-2 7 0 0,3 9 0 0,1 4 0 16,3 4 0-16,-1 3 0 16,1-1 0-16,3 10 0 0,3-1 0 0,1 7 0 0,1 8 128 0,2 1-128 0,2 6 224 15,3 2-32 1,3 8 0-16,2 3 0 0,4 2 160 0,-3 5 32 16,1 2 0-16,2 7 0 0,3 3-128 0,1 6 0 15,-3 2-16-15,6 8 0 0,0 7-240 0,4 2 0 16,4 8 128-16,-1 5-128 0,1 8 0 0,3 9 0 0,0 4 0 15,2 5 0-15,1-1 0 0,-3 3 0 0,0-3 0 16,0 3 0-16,-3 1 0 0,-1 1 176 0,1-4-176 0,0 0 160 16,3-1-160-16,0 0 0 0,0-4 0 0,0 2 128 0,0-4-128 0,1 0 160 15,-3-1-160-15,-3-11 160 16,-2-6-32-16,-3-5 0 0,-7-4 0 0,2-10 0 0,-6-4 48 0,0-8 0 16,-4-9 0-16,-3-7 0 0,0-4-176 0,1-2 0 15,-3-5 0-15,2-7 0 0,1-5 0 0,2-6 0 16,4-5 0-16,1-9 0 0,-3-2 0 0,2-5 0 15,0-6 0-15,0-5 0 0,-1-6 0 0,-2-5 0 16,-1-9 0-16,-2-7 0 0,1-8-176 0,-3-2 176 16,0-4-128-16,-2-4 128 15,2-2-128-15,-3-7 128 0,-2-3-128 0,2 0 128 16,0 1-192-16,-1-4 64 0,-2-2 0 0,-4 6 0 16,-4 0-448-1,1 9-96-15,3 1-16 0,-4 7 0 0,-2 3-1296 16,1 11-272-16,2 7-48 0,-8 8-16 0,-2 7-1072 0,5 13-224 15</inkml:trace>
  <inkml:trace contextRef="#ctx0" brushRef="#br0" timeOffset="2643.46">24001 1101 2639 0,'0'0'240'0,"0"0"-240"0,0 0 0 0,0 18 0 0,0-1 3888 0,0-2 720 0,0 5 160 0,2-2 32 15,-2 7-2480-15,2 3-480 0,1 5-112 0,1 5 0 16,3 5 1104-16,-2 0 240 0,4 3 32 0,-6 0 16 15,1-1-1008-15,-1 4-208 0,-2-2-48 0,2 3 0 0,-1-1-752 16,0 4-144-16,2 0-48 0,2 0 0 16,-2 3-336-16,0 1-80 15,2-2-16-15,1 3 0 0,-3 2-128 0,3-3-32 0,1-3 0 0,-1 2 0 0,3-2 144 0,1 0 32 32,3 2 0-32,0-3 0 0,0-3-224 0,-2 2-32 15,1 0-16-15,1-2 0 0,-2-4-96 0,2-3 0 0,3-3-128 0,-2-1 192 16,2-1-48-16,-2-5-16 0,2-2 0 0,-3-2 0 15,4-1-128-15,-2-3 0 0,2-4 144 0,-2-5-144 16,0-7 0-16,0-5 0 0,3-6 0 0,1-7 0 16,6-9 0-16,-1-5 0 0,7-5-160 15,-4-3 160-15,1-4-176 0,0-1 176 0,2 1-160 0,-2-3 160 16,-1 5 0-16,-3-3-144 0,2-3 144 0,-4-3 0 16,-5-1 0-16,-1-10-128 0,1-11 128 0,-2-12 0 0,2-9 0 0,-2-12-160 15,3-19 160-15,-8-7 0 16,-4-5 0-16,-5-7 0 0,0-7 0 0,-6 4 0 0,-6 4 0 0,-5 10 0 15,-4 10 0-15,-1 8 0 16,-3 8 0-16,-5 13 0 0,-4 18 0 0,0 17 0 0,0 14 0 0,-4 14-160 0,-2 12 160 16,-5 13-128-1,-4 9 128-15,-9 16 0 0,-1 14 0 0,-12 9 0 0,-6 9 0 0,-3 7-128 0,-3 4 128 0,6-5 0 16,7-6-240-16,-3-14 48 0,-5-10 0 0,1-12 0 31,-6-13-1392-31,9-14-272 0,5-12-48 0,7-12-19152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3T18:21:18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3814 5362 12383 0,'0'0'1088'0,"0"0"-864"0,0 0-224 0,0 0 0 0,5 8 4000 0,-1 0 752 16,1-1 160-16,-5-7 16 0,0 0-2816 0,0 0-576 15,2 9-128-15,-2-9 0 0,0 0 96 0,5 7 32 16,-5-7 0-16,0 9 0 0,0-9 288 0,0 12 64 31,0-1 16-31,0-2 0 0,2 3-880 0,-2-1-160 0,0-2-32 16,0 4-16-16,0 1-400 0,0 0-80 15,0 1-16-15,5 2 0 0,-3 1-144 0,3 3-48 0,-1 0 0 0,0 1 0 16,1 2-128-16,2 2 0 0,-2 2 0 0,2 2 0 0,-5 2 0 0,3 5 0 0,-1-1 0 0,-1 5-176 16,-2 3 0-16,-1 0 0 0,-1-3 0 0,-2 0 0 15,-6-2 176-15,0-6 0 16,-3 1-144-16,1-2 144 0,2-3-144 0,-5-1 144 16,2-2-192-16,-1-2 192 0,3 1-144 0,-1-2 144 15,2 0 0-15,0 0-144 0,2 0 144 0,0 4 0 16,2-2 0-16,1 0 0 0,1-1 0 0,-1-5 0 15,4 1 192-15,0-6-64 0,2-2 64 0,3 1 0 16,-5-13 16-16,4 5 0 0,-4-5 336 0,12 2 64 16,1-5 16-16,-1-7 0 0,6-2-144 0,3-2-32 0,4-7 0 0,5 0 0 15,2-2-448-15,6-3 128 0,7 1-128 0,5 1 0 16,0 3 0 0,3 2 128-16,-1 3-128 0,-1 1 0 0,1 1 128 0,-2 4-128 15,-1 3 0-15,-2 3 144 0,2 2-144 0,-6 2 0 16,-1 2 0-16,-2 2 0 15,2 2-656-15,-7 2-16 16,1 2 0-16,-8-1 0 0,-3 2-1792 0,-5-4-352 0</inkml:trace>
  <inkml:trace contextRef="#ctx0" brushRef="#br0" timeOffset="437.77">3796 5753 9663 0,'2'14'432'0,"-2"-14"80"0,0 13-512 0,5-1 0 0,-1-3 0 0,1 0 0 15,-1-2 5856-15,-4-7 1056 0,7 7 224 0,2 0 32 16,1-3-3072-16,1 3-640 15,3 0-112-15,2 0-16 0,7-2-1280 0,2 2-240 16,3 1-48-16,5 2-16 0,9 4-944 0,4-3-192 16,4 3-32-16,-4 1-16 0,2 2-240 0,-2-3-64 0,1-5 0 0,-1 3 0 15,-1-4-256-15,-2-1 0 0,-7-2 0 0,3 0 0 16,3-1-624 0,-4-4-176-16,-1-4-32 0,-5-1-15456 0,-3-1-3088 0</inkml:trace>
  <inkml:trace contextRef="#ctx0" brushRef="#br0" timeOffset="758.74">3660 5522 43311 0,'0'0'1920'0,"0"0"384"0,7-4-1840 0,-2-3-464 0,0 0 0 0,2-4 0 16,-1 1 704-16,1-1 32 0,2-3 16 0,5-4 0 15,2 0-304-15,2-3-64 0,1-4-16 0,4-1 0 16,-3 1 656-16,8 0 144 0,2 2 32 0,-2 2 0 31,5 3-384-31,2 2-80 0,4-2-16 0,-3 4 0 0,0 0-432 0,2 3-96 0,-2 1 0 0,-4 2-16 16,0 1-176-16,0 4-192 0,-2-1 32 0,-2 4 16 15,-3-3-1056 1,0 3-208-16,-4 0-32 0,-3 3-13792 16,0-3-2768-16</inkml:trace>
  <inkml:trace contextRef="#ctx0" brushRef="#br0" timeOffset="1510.33">5392 5884 21999 0,'0'0'960'0,"0"0"224"15,0 0-944-15,0 0-240 0,0 0 0 0,0 0 0 0,0 0 2944 0,0 0 560 16,0 0 96-16,0 0 32 0,0 0-416 0,0 0-80 16,0 0 0-16,0 0-16 0,0 0-1392 0,0 0-288 15,-14-5-48-15,14 5-16 0,-18-5-928 0,1 3-192 16,2 0-48-16,-4 0 0 0,0 2 0 0,1 2 0 16,-2-2 0-16,-1 4 0 0,3 1-208 0,-3 2 144 15,-2 2-144-15,3 4 128 0,-1-1-128 0,5 2 0 0,0 0 0 0,2 2 0 16,-1-1 0-16,1 2 128 15,3-2-128-15,1 2 0 0,3-3 0 0,0 1 0 0,3-1 0 0,0 0 0 16,4 0 240-16,4 0-48 0,0-2 0 0,3 2 0 16,4 0 128-16,3 0 0 0,0 0 16 0,0 0 0 15,1-4-80-15,4 1 0 0,0 0-16 0,3-1 0 16,-1-2-240-16,0-5 144 0,1 1-144 0,-1-4 128 0,4-4-128 0,-4-3 0 16,2 0 144-16,2-4-144 0,-4-2 0 15,0-1 128-15,1-4-128 0,0 0 0 16,5-1 0-16,-2 2 0 0,0-1 0 0,1 1 0 15,2 5 0-15,0 3 0 0,0 4 128 0,-1 5-128 16,0 4 128-16,3 4-128 0,0 5 128 0,0-1-128 16,-3 5 0-16,3 0 0 0,-1 1 0 0,-4 0 0 15,-1-3 0-15,-6 3 0 0,-4 1 0 0,0 0 0 16,-3-4 0-16,-1 2 0 0,1-2 0 0,-4 2-128 16,0-3 128-16,-2 1-160 0,1-3 160 0,-3 0-160 15,-3-12 160-15,4 11 0 0,-4-11 0 0,0 11 0 0,0-11 0 16,0 0-128-16,0 0 128 0,0 0-128 15,0 0 128-15,0 0-208 0,8 0 80 0,2 0 128 16,1-4-464-16,-1-3 16 0,-6-4 16 0,3-3 0 16,4-4-1888-16,-1-3-384 0</inkml:trace>
  <inkml:trace contextRef="#ctx0" brushRef="#br0" timeOffset="1995.8">6276 5639 22463 0,'0'0'1984'0,"0"0"-1584"0,1-10-400 0,-1 10 0 0,0 0 3776 0,0 0 688 15,0 0 128-15,0 0 16 0,0 0-1728 0,0 0-368 16,3 14-64-16,-6 4-16 0,-1 5-1280 0,-3 0-256 16,-2 5-48-16,0-3-16 0,-1 3-704 0,-1 1-128 15,-3 3 0-15,1 0 0 0,-1-2 0 0,-4-1 0 16,-1-3 0-16,-1-3 0 0,2-2 128 0,-1-3-128 0,-1-3 128 0,3-2-128 16,3-2 208-16,3-3-16 0,11-8-16 0,0 0 0 15,0 0 176-15,0 0 32 0,0 0 16 0,10 10 0 16,5-3 32-16,8 0 0 0,3 0 0 0,6 0 0 15,2 4-192-15,5-1-48 0,2 5 0 0,-1-1 0 16,3 0-64-16,-4 1 0 0,-3 3-128 0,-7 2 192 0,-5-1-192 0,-6 2 0 31,-3 0 128-31,-5 0-128 0,-6 4 0 0,-5 4-192 16,-5 4 48-16,-5 1 0 0,-7 0 144 0,-7-2 0 16,-4-4-144-16,-3-6 144 0,-6-5-192 0,2-3 48 15,0-10 0-15,4-1 0 0,-1-3 144 0,1-6 0 16,4 1 0-16,3-1-128 15,4-2-1456-15,3 1-272 0,3-5-64 0,5 3-13104 0,3-2-2608 16</inkml:trace>
  <inkml:trace contextRef="#ctx0" brushRef="#br0" timeOffset="2411.62">6383 5593 25743 0,'3'14'1136'0,"-2"-3"240"0,2 3-1104 0,0 0-272 15,2 1 0-15,1 2 0 0,1 1 1728 0,-3 3 304 0,4 1 48 0,2-1 16 16,1 2 48-16,3 2 16 0,3 2 0 0,-5 1 0 16,2 0-912-16,3 1-176 0,1-1-48 0,3-1 0 15,0 1-416-15,4-3-96 0,0 3 0 0,2-3-16 0,3-3 128 0,0 0 16 16,-1-1 16-16,-1-1 0 0,3-1-192 0,-2-1-32 15,0 1-16-15,-1-3 0 0,1 0-416 0,-1-4 0 16,-3-1 0-16,-1-2 0 0,-2-4 0 0,-4-1 0 16,0-1 0-16,-1-1 0 31,-6-2-2960-31,3 0-480 0</inkml:trace>
  <inkml:trace contextRef="#ctx0" brushRef="#br0" timeOffset="2696.3">7125 5660 29487 0,'13'54'2624'0,"-8"-12"-2112"0,0 12-512 0,-3 6 0 16,-5 10 1984-16,-3 4 272 0,-1 0 64 0,-2-2 16 15,-5-1-1952-15,2 3-384 0,-3 1 0 0,-2 3-144 16,-5-5 0-16,-6-3 0 0,-1-2 0 0,-3-7 0 0,0-5 144 0,0-2-128 16,1-3 128-16,3-1-128 0,-1 0 128 0,1-1 0 15,-1-1 160-15,4 1-160 0,-5 0 0 0,9-2 0 16,1 2 0-16,1-3-16432 16</inkml:trace>
  <inkml:trace contextRef="#ctx0" brushRef="#br0" timeOffset="47759.89">15122 5692 5407 0,'21'29'480'0,"-6"-8"-480"0,3-3 0 0,-1 0 0 0,-10-1 10944 0,-3-2 2080 15,-4-5 416-15,0 1 96 0,-4 2-11104 0,-3-1-2240 0,0 2-432 0,-3-3-80 16,2 3 320-16,-2-1-176 16,-1 2 176-16,0 3-128 0,0 5 128 0,-3 2 0 0,3 3 0 0,-2 5 0 15,2 10 0-15,-3 5 0 16,3 2 0-16,0 4 0 0,0-1 0 0,1 2 0 0,0 2 0 0,2 3 0 16,-2-3 0-16,6-4 128 15,-3-6-128-15,3-4 0 0,-2-4 0 0,2-4 0 0,0-3 0 0,1-7 0 16,2-1 0-16,-2-2 0 15,3-6 128-15,0 0-128 0,3-4 0 0,-3-12 0 0,4 9 0 0,-4-9 0 0,7 9 0 0,-7-9 128 16,0 0 0-16,11 2 0 0,3 0 208 0,-3-4 48 16,6-5 16-16,1 0 0 0,0-2-208 0,7 0-32 15,3-2-16-15,4-3 0 0,1 3-16 0,5-1-128 16,-4 0 192-16,0 4-64 0,-2 1-128 0,1 0 0 16,-6 3 0-16,3 3 0 0,-2 2 0 0,-6 3 0 15,0 3 144-15,2 4-16 16,-3 5-128-16,0 3 0 0,1 3 128 0,-7 2-128 15,5 3 0-15,-5 2-192 0,-1 2 32 0,0 2 0 32,0 2-1376-32,4 1-256 0,0 2-64 0</inkml:trace>
  <inkml:trace contextRef="#ctx0" brushRef="#br0" timeOffset="48180.11">15062 6202 25055 0,'0'0'2224'0,"10"11"-1776"0,4-2-448 0,-3-1 0 0,0-1 4608 0,-1 1 848 0,1-1 176 0,0 0 16 16,-1-3-3376-16,3 3-672 0,0 0-144 0,4 2-32 15,1 0-464-15,0 1-112 0,3-1-16 0,0 0 0 16,-3-2-224-16,3 0-48 0,-1 0-16 0,-2-1 0 15,1-1-688-15,0 0-144 0,1-3-32 0,-1 2 0 16,2-1-1088-16,-2-3-208 16,5 0-48-16,1 2-16 15,1 3-1104-15,5 1-224 0,-3 6-32 0,4 2-16 0,6 0 1184 0,1 6 224 0,2 1 48 0,-6 0 16 0,-3-2 1440 0,-2 2 272 16,-3-2 64-16,-11-3-9680 16,-2-8-1952-16</inkml:trace>
  <inkml:trace contextRef="#ctx0" brushRef="#br0" timeOffset="48501.74">15005 5504 19455 0,'0'0'864'0,"0"0"176"0,0 0-832 0,0 0-208 0,0 0 0 0,0 0 0 0,0 0 4992 15,0 0 944-15,0 0 192 0,14 7 32 0,0 4-4528 0,0 4-912 16,4 5-176-16,0 2-32 0,7 2 448 16,4 2 80-16,3 2 32 0,3-3 0 0,-3 0-144 0,0-4-32 31,-4-6 0-31,-1-2 0 0,1-6-688 0,-3 1-208 0,0-5 0 16,-1-1 128-16,-3-4-128 0,1-1 0 0,0-1 128 0,2-1-128 15,-2-4-256-15,2 2-112 0,1 0-16 16,0 3-16-16,0 0-448 15,0 8-96-15,3 3-16 0,1 4 0 0,1 3 512 0,0 4 112 0,-5 3 16 0,0 6-19792 0</inkml:trace>
  <inkml:trace contextRef="#ctx0" brushRef="#br0" timeOffset="49269.75">16883 6911 50159 0,'18'-4'2224'0,"-8"1"464"15,-3-1-2160-15,-2-1-528 0,1-2 0 0,-2-2 0 0,-4-5 352 0,-4-1-32 0,-7-3-16 0,-3-3 0 16,0 0-496-16,-4-3-80 0,4 2-32 15,-4 0 0 1,-1 5-160-16,5 6-48 0,1 1 0 0,-1 6 0 0,-2 3 256 0,0 5 64 0,-3 3 0 0,1 5 0 16,-5 8 320-16,0 2 64 0,0 3 0 0,0 5 16 31,-2 0 32-31,0 5 0 0,0 5 0 0,4 2 0 16,3 6-240-16,4 0 0 0,3 3 0 0,4-1 0 15,3 0 0-15,1-4 192 0,3-3-16 0,3-4-16 0,1-4-160 16,3-6 0-16,0-4-160 0,1-4 160 0,2-3 0 0,0-4 0 15,1-5 0-15,3-4 0 0,1-1 128 0,2-6 112 16,1-5 16-16,3-6 16 0,5-6-112 0,2-8-32 16,4-8 0-16,0-8 0 0,7-13-128 0,5-5 0 0,4-6 0 0,3-4 0 15,-7-1 0-15,1-2-256 0,-1 1 48 0,-6 4 0 16,-4 0 208-16,-9 4-176 0,-6-2 176 0,-8 6-160 16,0 2 160-16,-4 7 0 0,-7 6 0 0,3 7 0 15,-6 0 128-15,-1 5 48 0,-8 2 16 0,-1 2 0 16,-1 4 80-16,-7 2 32 0,3 3 0 0,-3 2 0 0,-4 2 16 15,0 3 0 1,-4 3 0-16,-2 0 0 0,2 0-320 0,1 5 0 16,2 3 0-16,-1 2 0 0,5-2 128 0,-1 3-128 15,3 3 192-15,3 4-192 0,6 0 128 0,-1 4-128 16,8 3 0-16,-1 5 0 0,8 8 0 0,3 5 0 16,6 4 0-16,4 3 0 0,9 7 0 0,8 4 208 0,6 7-32 0,4 8-16 15,0 6-32-15,3 11 0 0,-3 3 0 0,0 0 0 16,-4-1-128-16,0 1 0 0,1-3 0 0,-6 0 0 0,-4-4 0 0,-5-7 0 15,-2-11 0-15,0-8-176 32,-1-11-528-32,-5-10-128 0,-6-9 0 0,-11-22-22288 0</inkml:trace>
  <inkml:trace contextRef="#ctx0" brushRef="#br0" timeOffset="49814.91">18462 7178 46303 0,'0'0'4112'0,"0"0"-3280"0,0 0-672 0,0 0-160 16,0 0 576-16,0 0 96 0,-29-3 16 0,-3-1 0 0,-7 1-688 0,0 0-384 15,-4-1 64-15,-8 1 0 0,-2 2 96 0,-4-2 32 16,0 0 0-16,0 2 0 16,1 1-64-16,9 1-16 0,4 6 0 0,5 3 0 15,9 1 96-15,4 3 32 0,4-3 0 0,5 3 0 16,2 0 288-16,5 0 64 0,2 0 16 0,5 1 0 16,-1 1 384-16,6 0 80 0,1 1 16 0,5-2 0 15,3-1-352-15,0-4-64 0,1-3-16 0,6-3 0 16,-1-7-272-16,0-1-176 0,3-10 32 0,1-7 0 31,6-11-2064-31,0-7-416 0,8-8-64 0,-1-3-32 0,-3-6 992 0,-3 3 192 0,3 6 32 0,-9 3 16 0,-7 5 2304 0,-2 5 464 16,0 6 80-16,-3 5 32 0,-4 5 784 0,0 2 144 15,0 4 48-15,-3 5 0 0,-4 7-1344 0,0 0-256 16,0 0-48-16,7 13-16 0,-2 5-400 0,4 7-96 16,3 4-16-16,1 10 0 0,1 9-192 0,5 8-160 15,-1 5 32-15,0 7 0 0,0 6 128 0,0-3 0 16,2-4-144-16,-1 1 144 0,2-4 0 0,-4 2 0 15,-2-2 0-15,-1 3 0 0,-3 1 0 0,0-1 0 0,0-3 0 16,-1 3 0 0,0 1 0-16,-3 1-144 0,-3-1 0 0,-4 2 0 0,-4-2 144 0,-6-4-128 15,-5-4 128-15,-6-8-128 0,-4-4-16 0,-3-6 0 16,-4-4 0-16,-4-7 0 16,-8-6-1456-16,3-7-272 0,-1-10-64 0</inkml:trace>
  <inkml:trace contextRef="#ctx0" brushRef="#br0" timeOffset="50346.56">18703 7378 39455 0,'23'16'1744'0,"-14"-4"368"0,3-1-1696 0,-5-1-416 0,-3 1 0 0,-4-11 0 0,0 11 2256 0,0-11 368 16,0 0 80-16,0 0 16 0,0 0-2336 0,0 0-384 15,0 0-224-15,0 0 32 16,0 0-224-16,9-2-32 15,7-5-16-15,-2-7 0 0,4-6 464 0,0-3 0 0,0-7 0 0,2-2 0 16,-1-4 272-16,-1-2 160 0,-1 5 16 0,-2-2 16 16,-2 0-64-16,-2 3-16 0,-4 1 0 0,-3 4 0 0,-1 2-128 0,-9 1-48 0,-2 2 0 0,-6-1 0 15,-7 4-208-15,-1 3 0 0,-9 0 0 0,-2 2 0 16,-6 3-240-16,-3 2 64 0,-3 4 16 0,1 0 0 16,0 3 0-16,3 2 0 15,4 2 0-15,8 5 0 0,4 0 160 0,7 2-128 0,4 3 128 0,4 4-128 16,6 7 320-16,7 4 80 0,2 5 16 0,8 5 0 15,5 4 288-15,4 5 64 0,9 4 16 0,1 3 0 16,9-4-288-16,2-2-64 0,6-8-16 0,-3-3 0 16,-3-3 0-16,3-6 0 0,-3-2 0 0,-4-9 0 31,0-4-624-31,1-7-128 0,6-5-32 0,3-7 0 0,4-7-1248 0,-3-2-256 0,-5-3-48 16,-6 3-16-16,-4-2 1344 0,-7 4 272 0,-7 3 48 0,-6 4 16 0,-4 2 672 0,-1 3 144 15,-10 2 16-15,0 11-13760 16,-4 10-2768-16</inkml:trace>
  <inkml:trace contextRef="#ctx0" brushRef="#br0" timeOffset="50805.55">19978 6676 20959 0,'0'0'1856'0,"-2"-10"-1472"16,-8-1-384-16,2 0 0 0,-6 0 4752 0,0 1 880 16,-4 2 192-16,-3 2 16 0,-1 5-4736 0,-2 5-944 15,-1 4-160-15,-4 10 0 0,1 7 0 0,0 9 160 16,1 9 0-16,2 4 0 0,0 9 128 0,9 1 32 16,2 0 0-16,5-4 0 0,-1-1-192 0,4-3-128 0,3-6 192 0,3-4-192 15,3-4 400-15,1-6-16 0,5-7-16 0,-2-1 0 16,5-4 208-16,2-3 64 0,4-3 0 0,7 0 0 0,5-4-288 0,7-3-48 15,2-1-16-15,4-3 0 16,4-3 96-16,2-4 32 0,-3-4 0 0,-3 0 0 0,-4-6-416 16,0 2 0-16,-2 1 128 0,-5 0-128 0,-7 4-208 0,-4 5-80 15,-7 3-16-15,-14 2 0 16,8 10-1840-16,-8 7-368 0,-1 4-80 0</inkml:trace>
  <inkml:trace contextRef="#ctx0" brushRef="#br0" timeOffset="51249.83">20576 6619 48319 0,'16'7'2144'0,"-16"-7"432"0,6 8-2064 16,-1 2-512-16,-5-10 0 0,-7 15 0 0,-2 2 144 0,-5 2-144 15,-2 5 0-15,-6 1 144 0,-6 0-144 0,-7 5-224 16,1 0 48-16,-7 2 16 16,2 3-1184-16,3 1-256 0,8-2-32 0,0 1-16 0,9-3 1264 0,2-3 240 0,3 2 144 0,6-5-160 0,2 1 160 0,6-1 256 15,0 2-64-15,6 0-16 16,0-2 352-16,3-1 80 0,1-5 16 0,4-5 0 16,4-1-112-16,7-3-32 15,1-1 0-15,5-3 0 0,1-3-480 0,4-7-160 16,0-4 0-16,2-5 0 15,-4-8-656-15,0-6-128 0,-6-8-16 0,-1-3-16 16,-4-2-368-16,-2 0-64 0,-5-4 0 0,-5 5-16 16,-1 5 720-16,-8 5 128 0,0 0 48 0,-4 5 0 0,0 3 1616 0,-1 1 320 0,1 3 64 0,-5 2 0 15,2 3-736-15,5 11-160 0,-8-9-16 0,8 9-16 16,0 0-368-16,0 0-176 0,-12 11 160 0,3 3-160 0,4 4 448 0,0 8 0 16,3 6 0-16,7 4 0 0,-3 6-192 0,5-2-32 15,0 5-16-15,2-2 0 0,1-1 144 0,-4-2 32 16,-1-4 0-16,-1-4 0 0,1-4-224 0,1-7-32 0,-3-7-128 0,0-3-13760 15,-3-11-2880-15</inkml:trace>
  <inkml:trace contextRef="#ctx0" brushRef="#br0" timeOffset="51579.92">20931 6438 19455 0,'14'2'864'0,"-14"-2"176"0,11 7-832 0,-7 2-208 0,-4-9 0 0,-4 14 0 0,-6 0 6528 0,2 1 1280 0,-6 6 240 0,-4 1 48 15,-2 2-6592-15,5 5-1312 0,4 6-192 0,0 4-192 16,5 0-128-16,9 0-32 0,1-3 0 0,6-4 0 16,4-2 224-16,-2-3 128 0,5-6-160 0,-2-1 160 15,2-3 0-15,-3-4 0 0,4-1 176 0,3-3-48 16,-3-4-128-16,0-3 0 0,8-2 128 0,1-2-128 15,0-3 0-15,4-2 0 0,1-2 0 0,0 0 0 0,0 2 0 0,0 0-192 16,4 0 32 0,-1 7 0-16,-3 3 160 0,-3 8 256 0,-1 3-64 0,-3 9-16 0,-4 2-176 0,-3 10 0 15,-7 5 0-15,-4 10 128 0,-7 7-128 0,-9 6 0 16,-7 1 0-16,-9 0 0 0,-7 0 0 0,-6-5 0 0,-5-3 0 0,3-9 0 16,1-5-256-16,0-14 64 0,0-10 0 0,0-11-20608 15</inkml:trace>
  <inkml:trace contextRef="#ctx0" brushRef="#br0" timeOffset="52059.25">21602 6900 38527 0,'0'0'1712'0,"0"0"336"0,0 0-1632 0,0 0-416 0,0 0 0 0,0 0 0 0,0 0 1184 0,-12-7 160 16,-6 0 16-16,2 2 16 0,4 1-1136 0,1-1-240 15,-1 1 0-15,3 1 0 0,9 3-192 0,0 0 48 16,0 0 0-16,0 0 0 0,9-9 304 0,3 3 64 31,6-1 16-31,2-3 0 0,6-1 384 0,-1 0 80 0,1-1 0 0,-1-1 16 16,-3-7 112-16,-1 1 32 0,0-6 0 0,0-3 0 0,-3-3-608 0,-3 5-112 15,2-3-16-15,-3 1-128 16,1 3-400-16,-1 4-192 0,-6 4-48 0,-2 4 0 16,5 6 496-16,-11 7 144 0,0 0 0 0,-11-6 0 0,-7 0-160 0,-3 5 160 15,-4 3-128-15,-7 7 128 0,0 2-272 0,-7 6 16 16,-10 2 16-16,-1 5 0 0,-3 1 48 0,1 3 0 16,6 5 0-16,0 2 0 15,11-3-352-15,6 4-64 0,11 3-16 0,4 3 0 0,11 1 624 0,10 3 0 0,7 2 0 0,10 1 0 16,5 1 624-16,10 3 240 0,4 4 48 0,3-6 16 15,7-2 0-15,-2-8 0 0,-1-8 0 0,-4-4 0 16,-7-8-288-16,0-5-64 0,-7-9-16 0,4-7 0 31,3-5-1072-31,-3-9-224 0,6-7-32 0,-6-5-16 16,-1-7-2704-16,-12-1-544 0,-7-1-96 0,-5 3-7952 16,-4 4-1584-16</inkml:trace>
  <inkml:trace contextRef="#ctx0" brushRef="#br0" timeOffset="52472.05">22378 6369 5407 0,'0'0'480'0,"0"0"-480"0,7 13 0 0,-10 1 0 0,-4 2 9472 0,-7 5 1792 16,-4 4 352-16,-4 1 80 0,-6-1-9440 0,3 0-1872 31,-3 3-384-31,-1-3 0 0,-2 1-352 0,5 1 16 0,5-2 0 0,4 0 0 32,4-6-576-32,6-2-112 0,5-3-32 0,6 1 0 0,6-2 736 0,4-2 160 0,4-3 32 0,3-1 0 15,4-1 944-15,0-5 192 0,4-3 32 0,0-4 16 16,3-4-464-16,3-1-80 0,1 0-32 0,6 1 0 15,4 0-288-15,6 6-48 0,4 4-16 0,-3 7 0 16,-3 3 208-16,-7 2 48 0,-8 8 0 0,-3 6 0 16,-7 7-256-16,-7 6-128 0,-4 7 160 0,-10 4-160 15,-4 3 128-15,-4-5-128 0,-10-4 0 0,-4-1 0 0,-7-4 0 0,-7-4 128 16,-7-3-128-16,-7-7 0 0,-4-3 0 0,-3-8 0 0,2-6 0 0,1-1 0 31,4-1-496-31,4-2-144 0,6-4-16 0,0 0-20720 0</inkml:trace>
  <inkml:trace contextRef="#ctx0" brushRef="#br0" timeOffset="115452.63">2626 7817 4079 0,'0'0'176'0,"0"0"48"0,0 0-224 0,0 0 0 0,0 0 0 0,0 0 0 0,0 0 9088 0,0 0 1760 16,0 0 352-16,0 0 80 0,4 13-8816 0,-1 1-1760 15,4 1-368-15,-3-1-64 0,3 4 672 0,0-1 128 16,0 2 16-16,0 2 16 0,0-3-256 0,-1 3-48 15,1 4-16-15,-2 1 0 0,2 1-560 0,0 5-224 16,-3 2 176-16,-2 4-176 0,0 5 0 0,-2-1 0 16,-2 2 0-16,-3 2 0 0,1 3 0 0,-3-4 0 15,3 1 0-15,-3-3-160 0,0-3 32 0,-4 1 0 0,1-7 0 16,-1-1 0-16,0-4 128 0,-3-4 144 0,0-3-16 0,0-2-128 0,-1-5 0 0,2-4 0 16,5-1-240-16,8-10 80 0,0 0-176 0,0 0-48 15,0 0 0-15,-11-14 0 0,8-4 64 0,-1-7 16 16,4-7 0-16,4-5 0 0,0-2 144 0,3-7 32 15,3-7 0-15,1-8 0 16,3-10-16-16,0-11 0 0,-3-10 0 0,3 3 0 16,1 6 0-16,-1 1 0 0,0 4 0 0,0 4 0 15,-3 6 144-15,-1 4 0 0,3 7 0 0,-1 7 0 16,-1 6 240-16,0 10-32 0,1 1 0 0,-3 10 0 16,2 3-80-16,-4 8-128 0,0 3 176 0,-7 9-176 15,0 0 528-15,12 16 0 0,2 7 0 0,-1 12 0 16,-1 8-16-16,-5 10 0 0,-5 9 0 0,-2-1 0 0,-2-1-368 0,-3-1-144 15,-2-7 0-15,-4-3 144 0,2-10-144 0,-3-2 160 16,1-10-160-16,1-2 160 0,-1-6-160 0,2-4 0 16,0-3-160-16,9-12 160 0,0 0-304 0,0 0 48 15,0 0 0-15,-5-18 0 16,5-3-160-16,2-6-32 0,1-8 0 0,8-6 0 16,0-7 192-16,6-7 16 0,6-6 16 0,2-3 0 15,0-3 224-15,3 6 0 0,4 2 144 0,0 7-144 16,-3 4 160-16,2 4-160 0,-1 8 160 0,-3 8-160 0,-5 10 224 15,0 7-48-15,-2 5-16 0,2 12 0 0,-1 8 432 0,-1 11 96 16,-1 7 16-16,3 11 0 0,-1 12-448 0,0 9-96 0,2 10-16 0,-7 4 0 16,2 1-144-16,-4-1 0 0,2-5 0 0,-7-4 0 15,-2 0-144-15,0-2 144 0,2-6-192 0,-6-7 192 32,1-5-592-32,0-9-16 0,-1-5 0 0,0-5 0 0,1-7-1504 0,-3-7-288 0,6-7-64 0,-7-9-17840 15</inkml:trace>
  <inkml:trace contextRef="#ctx0" brushRef="#br0" timeOffset="116018.78">3796 8077 46303 0,'2'22'2048'0,"0"-5"432"0,-2 4-1984 0,-2 4-496 0,-3-3 0 0,-2 7 0 0,1 6 0 0,-4 1-160 16,4-2 0-16,-3-1 0 0,4 2-80 0,0-6-16 16,3-1 0-16,2-3 0 0,0-2 256 0,2-3 208 15,1-4-32-15,-1-2-16 0,0-3 432 0,1-3 96 16,-3-8 16-16,6 9 0 0,-1-2-64 0,-5-7-16 15,0 0 0-15,0 0 0 0,11 2-368 0,-11-2-80 0,10-7-16 0,-1-5 0 32,-2-1-544-32,0-8-96 0,-3-6-32 0,1-3 0 15,1-5 64-15,-1 2 16 0,0-1 0 0,-1 1 0 0,1-2 240 0,0 3 64 0,-3 4 0 0,3 6 0 16,-1 4 128-16,-2 7 0 0,-2 11 160 0,0 0-160 0,0 0 384 0,0 0 0 16,14 1-16-16,-7 9 0 15,5 0 80-15,-5 8 32 0,1 3 0 0,2 2 0 0,1 4-480 16,-3 2 0-16,2 0-128 0,0 3 128 0,1 0-320 0,0 3 32 0,-1-3 16 0,1 0 0 15,3-4 0-15,-3-3 0 0,-1 3 0 0,1-3 0 32,-4-2-336-32,0-5-64 0,0-3-16 0,-2-1-19920 0</inkml:trace>
  <inkml:trace contextRef="#ctx0" brushRef="#br0" timeOffset="116334.54">4102 7278 45439 0,'11'32'2016'0,"-5"-11"416"0,-2 5-1952 0,-1 2-480 0,-6 4 0 0,0 0 0 0,2 0 0 0,-2 7-192 16,-1 1 16-16,4 3 0 0,0 4 176 0,0-1-128 15,0-1 128-15,0-2-128 0,0 0-192 0,1-1-16 16,2 1-16-16,-3-2 0 0,0 0 352 0,0 3 0 16,3 2 0-16,1 4 0 0,-1 4 0 0,-2 2-192 0,2-3 0 0,0 1 16 31,1-1-3280-31,-2-3-672 0,3-4-128 0,-1 0-32 0</inkml:trace>
  <inkml:trace contextRef="#ctx0" brushRef="#br0" timeOffset="116652.8">4415 7381 6959 0,'11'6'624'0,"0"2"-496"0,0 3-128 0,0 2 0 0,-1 2 9600 0,-2 5 1888 16,2 0 384-16,0 8 80 0,1 6-9760 0,0 5-1936 16,-1 5-400-16,1 5-80 0,0 4 96 0,0 3 128 15,3 1-208-15,0-3 80 0,0-1 0 0,-3-2 0 16,-1 2 0-16,-3-3 0 0,4 0 128 0,-4-1 0 15,0-3 0-15,-1-3 0 0,1-3-160 0,-2-5 0 16,2-3 0-16,2-7 0 16,0-7-336-16,-2-4-64 0,0-4-16 0,-3-3 0 0,-4-7-2384 15,0 0-496-15</inkml:trace>
  <inkml:trace contextRef="#ctx0" brushRef="#br0" timeOffset="116866.15">4205 8033 40767 0,'0'0'1808'0,"10"2"368"0,4 1-1728 0,-3-3-448 0,0 0 0 0,3-5 0 0,4 1-224 0,5-1-128 16,0-4-32-16,7 2 0 0,-1-4 576 0,9 1 128 16,1-1 0-16,8 0 16 15,6 3 240-15,0 2 32 0,1-1 16 0,-3 4 0 16,-5 3 144-16,-5 0 16 0,-4 3 16 0,-5 1 0 15,-4-1-2592 1,-2 3-528-16</inkml:trace>
  <inkml:trace contextRef="#ctx0" brushRef="#br0" timeOffset="117122.39">5463 8302 41583 0,'14'14'1840'0,"-7"-4"384"0,4-3-1776 0,-4 1-448 16,-7-8 0-16,7 13 0 0,-3-2 2080 0,-1-1 336 0,1 2 64 0,0 2 16 16,-4 0-1984-16,0 0-384 15,-4 0-128-15,1-3 0 0,-4-2 0 0,-1-1-144 16,-2 0 0-16,-1-5 0 15,11-3-1168-15,-14-3-224 0,-3-1-64 0,2-10-12288 0,1-9-2480 0</inkml:trace>
  <inkml:trace contextRef="#ctx0" brushRef="#br0" timeOffset="117263.27">5028 7617 9663 0,'15'18'864'0,"3"0"-688"0,3 3-176 0,-4-3 0 0,1-4 8672 0,-3 0 1696 0,-1-7 352 0,3 0 64 32,-2 0-10336-32,2-3-2048 0,1-1-432 0</inkml:trace>
  <inkml:trace contextRef="#ctx0" brushRef="#br0" timeOffset="117635.28">5899 7820 6959 0,'20'11'624'0,"-2"0"-496"0,-4 2-128 0,1-2 0 0,-4-4 9344 0,-1 1 1840 31,-3 2 368-31,-7-10 80 0,7 10-9168 0,-7-10-1824 0,4 13-384 0,-4-2-64 16,-4 1-336-16,-3-1-80 0,-3-1-16 0,-1 3 0 15,-3-1-80-15,-1 2 0 0,-6 1-16 0,-4 1 0 32,-3-2-64-32,0 0-16 0,2 0 0 0,-2-5 0 0,-2 3 224 0,5-4 32 0,4 2 16 0,3-2 0 15,2 5 144-15,7-5 0 0,4 2 128 0,3-2-128 16,2-8 432-16,4 14 16 0,5 0 0 0,5 3 0 16,7 1 96-16,-1 0 32 0,8 0 0 0,-1 3 0 15,5-3-128-15,0 0 0 0,3 0-16 0,-6-1 0 0,-1-2 48 0,-3-2 16 16,-4-2 0-16,0-4 0 0,-3-1-304 0,-3-1-64 15,-1 2-128-15,-14-7 192 16,10 4-560-16,-10-4-112 0,0 0-32 0,0 0 0 16,0 0-2000-16,0 0-416 0</inkml:trace>
  <inkml:trace contextRef="#ctx0" brushRef="#br0" timeOffset="117950.74">6041 6937 41583 0,'0'0'3696'0,"0"0"-2960"0,0 0-592 0,0 0-144 16,0 0 960-16,0 0 144 0,-4 13 48 0,0 10 0 15,1 5-336-15,3 8-64 0,0 8-16 16,0 7 0-16,3 0-448 0,1 5-96 0,3-3 0 15,-3-2-16-15,3-2 64 0,0 1 16 0,0-2 0 0,0 1 0 16,0-3 128-16,0 0 16 0,-3-2 16 16,1 1 0-16,-3-1-160 0,1 1-48 0,-2 1 0 0,2-6 0 0,0 2-208 0,1-3 0 0,3 0-144 15,-3-1 144-15,1 0-400 0,0-2 16 16,-1-1 0-16,3-6 0 16,-3 0-1808-16,-1-4-368 0,1-4-64 0</inkml:trace>
  <inkml:trace contextRef="#ctx0" brushRef="#br0" timeOffset="118419.35">7038 8006 49007 0,'0'0'2176'0,"0"0"448"0,0 0-2112 0,0 0-512 15,0 0 0-15,-19-3 0 0,-1 1 0 0,-5 2-320 0,1 5 32 0,-2-3 16 16,-5 5 272-16,2 2 0 0,0 0-128 0,1 3 128 16,-3-3 0-16,2 4 0 0,4-1 0 0,0 4 0 15,-1-1 0-15,4 5 0 0,1-2 0 0,3 0 0 16,-1 3 0-16,3 0 0 0,2 1 128 0,3-1-128 16,4 1 224-16,3 2-48 0,4-3-16 0,1 1 0 15,5-1 272-15,1-2 48 0,4 0 16 0,0-3 0 0,-4-5-192 0,4-1-48 31,-11-10 0-31,14 2 0 0,-4-4-256 0,3-9 0 0,-1-10 0 0,-1-4-144 32,-2-7-544-32,0-6-96 0,1-5-32 0,-6 3 0 15,1 2 256-15,-5 6 48 0,0 6 16 0,-5 5 0 0,3 3 336 0,-3 4 160 0,1-2-160 0,1 7 160 0,3 9-208 0,-7-12 48 0,3 5 16 16,4 7 0-16,0 0 144 0,0 0 192 0,0 0-32 0,0 0-16 31,0 0 240-31,0 0 64 0,0 0 0 0,0 0 0 0,9 9 112 0,-2 5 16 0,2 2 16 16,-2 5 0-16,5 3-272 0,-5 2-48 0,-1 4-16 0,1-2 0 15,-2 4-80-15,-1-3-32 0,1 0 0 0,1 2 0 16,0-5-144-16,-2-1 0 0,-4-1 0 0,-3-3 0 31,6-6-736-31,-3-1-32 0,3 0 0 0,-3-14-21248 0</inkml:trace>
  <inkml:trace contextRef="#ctx0" brushRef="#br0" timeOffset="118851.17">7278 7784 48671 0,'18'25'2160'0,"-8"-7"432"0,-6-3-2080 0,0 2-512 0,2-1 0 0,-6 0 0 0,-3 1 0 0,-1 0 0 15,-7-1 0-15,-3 0-192 16,0-2 0-16,-4-2 0 0,-1 1 0 0,-1-1 0 16,-1-5 48-16,0 2 16 0,0 0 0 0,1-2 0 15,6 2-16-15,-4 0 0 0,4 3 0 0,0-4 0 16,3 0 144-16,-3 3-192 0,4-2 192 0,4 1-192 16,6-10 336-16,-6 14 64 0,5-3 16 0,2 0 0 15,3 0-80-15,4 0-16 0,2-1 0 0,-3-3 0 0,4 0-128 0,1-4 192 16,4-2-192-16,2-2 192 0,3-2-192 0,2-1-256 15,-2-3 64-15,1 4 16 0,3 2 176 0,-4 5-192 0,0 0 192 0,1 7-192 16,2 6 352-16,-6 5 64 0,3 6 16 0,-3 5 0 31,0 8-240-31,-10 2 144 0,-1 0-144 0,-4-2 128 0,-7-4-128 0,-3-5 0 16,-7 0-160-16,-7-5 160 0,-1-3-288 0,-6-4 32 0,-1-6 16 0,1-5 0 31,3-6-2208-31,0-6-448 0,0-4-96 0,1-4-14832 16</inkml:trace>
  <inkml:trace contextRef="#ctx0" brushRef="#br0" timeOffset="119320.13">7720 7756 41583 0,'0'0'1840'0,"0"0"384"0,-4 11-1776 0,-2 2-448 0,2-2 0 0,-3 1 0 0,0 2 464 0,-1 3 16 16,-2-3 0-16,3 4 0 0,3-3 32 0,-3 4 0 15,2 0 0-15,-1 3 0 0,-1-3-304 0,0 1-48 16,0 3-16-16,2 2 0 0,1 1 384 16,-3 4 80-16,0-3 16 0,0 4 0 0,-2 0-272 0,0-3-48 15,2-2-16-15,-4-2 0 16,1-3-160-16,1-2-128 0,0-2 144 0,2-7-144 0,7-10 128 0,0 0-128 16,0 0 0-16,0 0 144 15,0 0 48-15,14 1 16 0,4-4 0 0,7-1 0 0,0-3-80 0,5 3-128 16,5-3 176-16,-1 3-176 0,-1 0 272 0,3 2-48 0,-3 1-16 0,2 4 0 15,-3 1-80-15,3 4 0 0,1 2-128 0,-1 8 192 16,-6 3 16-16,-4 4 0 16,3 4 0-16,-7 6 0 0,-5 1-208 0,-7 1-160 15,-2 0 32-15,-9 0 0 0,-10-3-16 0,-2 4 0 16,-8 0 0-16,-9-5 0 16,-5 2-752-16,-7-7-160 0,-2-6-32 0,2-4-20672 0</inkml:trace>
  <inkml:trace contextRef="#ctx0" brushRef="#br0" timeOffset="131083.84">8251 8067 12383 0,'0'0'544'0,"0"0"112"0,0 0-528 0,0 0-128 0,0 0 0 0,0 0 0 16,0 0 4960-16,0 0 960 0,14 3 192 0,-3-3 32 0,3-3-3744 0,-3 3-752 15,0 0-160-15,3-2-16 0,3 0-80 0,-3-1-16 16,0-3 0-16,4-1 0 0,0 0-352 0,0-5-64 16,0-4 0-16,0 0-16 0,3 0-480 0,2-2-80 15,0-3-32-15,0-4 0 0,0 0-208 0,-2-5-144 16,2-2 192-16,-5-1-192 16,3 4 0-16,-3 1 0 0,3 2 0 0,-6 1 0 15,2 4-1024-15,1 4-272 0,0 9-48 16</inkml:trace>
  <inkml:trace contextRef="#ctx0" brushRef="#br0" timeOffset="134818.23">8835 7417 14159 0,'0'0'1264'0,"0"0"-1008"0,0 0-256 0,0 0 0 0,0 0 5072 0,0 0 976 15,0 0 192-15,0 0 32 0,0 0-3232 0,0 0-656 16,0 0-128-16,0 0-16 0,0 0-832 0,0 0-176 16,0 0-16-16,0 0-16 0,0 0-736 0,0 0-144 15,3 14-16-15,-2-3-16 16,5-1 96-16,-1 1 32 0,2 0 0 0,3 3 0 0,-2 0-96 0,6 6 0 15,3 4-16-15,-3 1 0 0,0 0-96 0,-1 3-16 16,0 1 0-16,-3-1 0 0,-3 1-192 0,-3 0 0 0,-4 2 0 0,0-5 0 31,-2 1 0-31,-3-2 0 0,1-3-192 0,-6-1 192 0,2-7 0 0,-2 0 0 16,2-6 0-16,1 2 0 0,7-10-128 0,0 0 128 0,-13 4-192 0,13-4 192 16,0 0 0-16,0 0 0 0,0 0 0 0,0 0 0 15,0 0 0-15,-4-11 128 0,4 0-128 0,3 0 0 16,-2-2 336-16,2 2-16 15,0-3-16-15,1 3 0 0,-1 0-176 0,-3-2-128 0,1 1 192 0,-2-1-192 16,1-1 144-16,-3-1-144 0,-1-3 0 0,-3-4 144 16,0 1-144-16,0-7 0 0,-4-1 144 0,4-2-144 15,0 2 0-15,0-3 0 0,0 2 0 0,3 3-128 0,4-1 128 0,0 3 0 16,1 2 128-16,5-2-128 0,1 1 0 0,0 2 0 16,4-2 0-16,3 2 0 0,1 0 0 0,3 1 0 31,3 3 128-31,-3 1-128 0,3 3 0 0,0 3 0 0,4 3 0 0,0 2 0 15,3 2 0-15,2 4 144 0,-3 0-144 0,3 1 0 16,-5 2 128-16,0 1-128 0,-3 2 0 0,-1 1 0 16,0 1 176-16,-3 2-176 0,3-2 160 0,-4 2-160 15,1 0 0-15,0 1 128 0,-4-4-128 0,0 4 0 0,-2-3 0 0,-2 2-208 16,-10-10 32-16,14 9 16 31,-3-1-1376-31,0 0-256 0,-1-1-64 0,4 3-13360 0,-1 3-2656 0</inkml:trace>
  <inkml:trace contextRef="#ctx0" brushRef="#br0" timeOffset="135436.41">9522 7454 49359 0,'18'4'2176'0,"-11"1"464"0,-7-5-2112 0,7 5-528 0,-2 1 0 0,-5-6 0 0,4 9 256 0,0-1-48 16,3-1-16-16,-2 2 0 0,2-5 0 0,0 3-16 31,-7-7 0-31,5 5 0 0,3-1 272 0,-8-4 48 0,0 0 16 0,5-5 0 16,-5 5 64-16,0-8 0 0,-2-4 16 0,2 0 0 16,-4-1-288-16,-1-1-64 0,3 0-16 0,2 0 0 0,-3 3-32 0,3 0-16 15,0-1 0-15,0 3 0 0,0 9-176 0,0 0 0 16,0 0 0-16,0 0 128 0,0 0-128 0,0 0 0 0,0 0 0 0,-16 0 128 15,0 0-128-15,-2 4-144 0,-5 2 144 16,2 2-208-16,-2-1-112 0,-2 0-32 16,-2 0 0-16,-1 0 0 0,-1 0 48 0,1-3 16 15,3 1 0-15,0-3 0 0,0 3 288 0,7-1 0 16,4 1 0-16,14-5 0 0,0 0 0 0,-7 13 0 16,8 2 0-16,9 3 0 0,5 5 0 0,6 2-128 15,3 3 128-15,2 4 0 0,9 0 0 0,0 1 0 16,4 5 128-16,0-2-128 0,4 3 0 0,-2 0 128 15,1-5-128-15,-3-4 0 0,-7-5 0 0,-3-4 144 0,-1-3-144 0,-7-4 128 16,-3-3-128-16,-3-4 0 0,-1 0 0 0,-4-3 0 16,-10-4 0-16,0 0-192 0,7-4 64 0,-7 4 128 15,5-12-1024-15,1-1-96 0,-2-8-16 0,-1 0 0 16,-2-6-3136-16,5-3-624 0</inkml:trace>
  <inkml:trace contextRef="#ctx0" brushRef="#br0" timeOffset="135909.75">9991 7607 2639 0,'12'-7'240'0,"1"-1"-240"0,3-2 0 0,-2 3 0 15,0 0 6480-15,-2 3 1264 0,-1 0 240 0,-2 1 48 16,4 1-4864-16,-13 2-976 0,10-2-192 0,-1-5-32 16,-2-3-352-16,-1 1-64 0,-5-2-16 0,-3 2 0 15,-3-5-384-15,0 0-96 0,-3 0-16 0,1 0 0 16,-3-2-32-16,-1 3-16 0,-1 1 0 0,1 1 0 0,2 1-352 0,-5 4-64 16,2-1 0-16,1 2-16 0,-1 4-304 0,-1 2-48 15,1 2-16-15,-1 1 0 0,1 6-48 0,-2 4-16 16,-2 4 0-16,-2 4 0 0,0-1-128 0,1 4 0 15,-4 3 0-15,2 3 0 0,-2 2 0 0,3-1 0 16,0-1 0-16,1 0 0 0,3-6-224 0,3 3 80 16,0-3 16-16,4-3 0 0,7 2 128 0,0-2 0 15,3-4 0-15,1 0-128 16,7-1 128-16,3-3 0 0,4-3 0 0,3-2 128 0,4-4 0 16,-3-5 16-16,2 0 0 0,1-7 0 0,2-3-144 0,-1-1 0 15,-4 0 0-15,-1-3 128 0,-3-4-128 0,3 1 0 0,-3 2 144 0,-2 1-144 16,-2-4 0-16,0 4 0 0,-5 3 0 0,-2-2 128 15,0 6-128-15,-1 2 128 0,-3-5-128 0,-3 10 128 16,7-7-128-16,-7 7 0 0,0 0 128 0,0 0-128 16,7-8 0-16,-7 8 0 0,7-6 0 0,-7 6 0 15,8-1 0-15,2 2 0 0,0 3 0 0,1 2 128 16,3 1-128-16,1 1 0 0,-1 6 0 0,0 7 0 16,0 3 0-16,4 8 0 0,0 5 0 0,0 5 0 15,0 4 0-15,0 4 0 0,2 1 160 0,-2 6-160 16,-4 5 0-16,1 1 0 0,-5 0 0 0,1-6 0 15,-4 0 0-15,0-9 0 0,-3-7 0 0,-4-7 0 0,-4-8 0 0,1-6 0 16,-4-8-128-16,7-12 128 16,-21 5-1008-16,-1-15-80 0,-7-6-32 0,1-14-14592 15,-3-11-2912-15</inkml:trace>
  <inkml:trace contextRef="#ctx0" brushRef="#br0" timeOffset="209892.59">14991 9077 48783 0,'0'0'2160'0,"10"9"448"0,-2-2-2096 0,2 0-512 15,-10-7 0-15,10 9 0 0,-3-2 528 0,-7-7 0 0,8 7 0 0,-1 4 0 16,0-2-528-16,0 1 0 0,0-1 0 0,1 0 0 31,2 0 0-31,1-2 0 0,-1 2 0 0,4 1 0 16,1-4 240-16,-1-1-64 0,0-1-16 0,1 0 0 0,2-1-32 0,1 0 0 15,3-2 0-15,-3 2 0 0,0-3 96 0,-4-3 16 16,5 6 0-16,-6-3 0 0,-1 0-112 0,2 3-128 16,-3 1 176-16,-2 3-176 0,-2-3 0 0,0 3 0 15,2 3 0-15,-6 1 0 0,-2 3-192 0,2 4 192 0,-6 0-208 0,2 6 80 16,-2 2 128-16,-4 5-208 0,3 2 80 0,-3 5 128 16,0 2-208-16,0 2 80 0,3 5 128 0,-3-1-208 15,0 2 208-15,-3 8 0 0,3 5 0 0,-2 3 0 16,0 0 0-16,-4-3 0 0,-1-1 0 0,-4-2 0 31,-1-8-640-31,-1-6-16 0,3-6-16 0,-1-7-14176 0,-4-5-2816 0</inkml:trace>
  <inkml:trace contextRef="#ctx0" brushRef="#br0" timeOffset="210309.84">14492 8803 46815 0,'28'7'4160'0,"4"1"-3328"16,3 2-656-16,1-3-176 0,7 0 1712 0,-4 1 304 16,-2 2 64-16,-3-2 16 0,1 2-1632 0,-3-3-320 15,-2-3-144-15,-3-1 128 0,3-6-128 0,-2-1-224 16,1-3 48-16,3 0 16 0,3-3 160 0,4-2-192 15,0-2 192-15,5-4-192 0,7 1 192 0,-3-1 0 0,5 4 128 0,-7 0-128 16,2 3 256-16,-6 4 0 0,1 0-16 0,-8 3 0 16,-2-1-80-16,-4 5-16 0,-1 2 0 0,-3 1 0 31,-4 1-608-31,-3-1-128 0,-4-2-32 0,-2 5-23328 0</inkml:trace>
  <inkml:trace contextRef="#ctx0" brushRef="#br0" timeOffset="210843.43">16155 9484 20959 0,'0'0'928'0,"0"0"192"0,0 0-896 0,4 10-224 0,-4-10 0 0,3 11 0 0,-3 3 5744 0,-3-1 1104 0,-7 1 208 0,2 2 48 16,-3 5-5888-16,-2 2-1216 16,-2 2-160-16,1 2-80 0,-3 3 240 0,5 5 0 0,-2 4 0 0,3 4-144 15,1 4 144-15,3 5 0 0,3 2 0 0,4-1 0 16,4 4 0-16,6-4 0 0,1-7 0 0,4-1-128 0,6-1 304 0,3 0 64 15,-2-5 16-15,3-3 0 0,-2-7 192 0,3-4 32 16,1-4 16-16,0-4 0 0,1-10 160 0,6-6 48 16,3-5 0-16,-3-7 0 0,1-7-576 0,-2-6-128 31,5-2 0-31,-6-5 0 16,0-4-496-16,0-4-128 0,0-4-16 0,-5-3-16 15,-2-2 144-15,-2-2 48 0,-4-7 0 0,-3 0 0 0,0-10 272 0,-7 6 192 0,-2 4-208 0,-1 4 80 16,-1 3 128-16,-3 4-160 0,-2 4 160 0,-2 8-160 0,0 6 160 0,-1 6-128 15,-1 1 128-15,0 10-128 0,4 11 128 0,0 0 0 16,0 0 0-16,0 0 0 0,-12 7 0 0,5 8 0 16,2 6 0-16,3 8 128 0,2 6-128 0,0 6 176 15,5 2-176-15,4 9 192 0,3 5 112 0,3 3 16 16,4 4 16-16,-1 4 0 0,2-4-192 0,1 0-144 16,3-7 192-16,-2-2-192 0,3-5 0 0,0-4 0 0,-1-3 0 0,-5-1 0 31,1-6-2080-31,-2-4-368 0</inkml:trace>
  <inkml:trace contextRef="#ctx0" brushRef="#br0" timeOffset="211347.68">17467 9951 26655 0,'46'28'2368'0,"-20"-7"-1888"0,6 1-480 0,-4 6 0 0,-7 1 5840 0,-3 1 1072 16,-7-2 224-16,-4-3 32 15,-4-2-6096-15,-6-3-1232 0,1-3-240 0,-4-1-48 16,-1 0-592-16,4-2-112 0,-4-1-32 0,7-13 0 15,-4 12-576-15,4-12-112 0,0 0-32 0,0 0 0 0,0 0 1216 0,11 1 240 16,-1-1 64-16,3-1 0 0,-1-2 1680 0,1-1 352 16,1-6 64-16,0 2 16 15,-3-6-384-15,0-5-64 0,1-1 0 0,0-8-16 16,-3-6-848-16,3-10-160 0,-6-7-48 0,-1-7 0 16,2-5-512-16,-5-2-96 15,4 1-32-15,0 4 0 0,1 3-848 0,0 6-160 0,4 1-32 0,-4 6-16 16,4 3 912-16,-4 11 176 0,1 7 32 0,2 8 16 0,-3 5 1136 0,-7 10 240 15,14-7 32-15,0 10 16 0,-2 5-112 0,5 10-32 16,0 6 0-16,-2 10 0 0,2 7-608 0,-2 7-112 16,0 1-16-16,2 5-16 0,-1 3-176 0,0 3 0 0,5 3-192 15,-5-2 192-15,0-7 0 0,2-2 0 0,-4-5 144 0,-3-8-16 16,1-7 0 0,-3-7 0-16,0-4 0 0,-4-1 0 0,2-6-128 0,-1-4 0 15,-6-10-176-15,0 0 176 16,0 0-2208-16,0 0-352 0,0-12-64 0</inkml:trace>
  <inkml:trace contextRef="#ctx0" brushRef="#br0" timeOffset="211673.51">18832 9691 37663 0,'0'0'3344'0,"11"7"-2672"0,-4-1-544 0,0 1-128 15,-3-1 2480-15,3 7 464 0,-4 0 80 0,1 6 32 16,-7-1-2656-16,3 10-400 0,3 1-320 0,-3 6 48 16,1-3 272-16,2 0 0 0,0 0 0 0,1-6 0 31,-1-2-720-31,-3-3-144 0,0-6-32 0,0-4-19456 0</inkml:trace>
  <inkml:trace contextRef="#ctx0" brushRef="#br0" timeOffset="211833.78">18440 9146 35535 0,'0'0'3152'0,"0"0"-2512"0,11 8-512 0,-7 0-128 16,-4-8 2880-16,3 11 576 0,-3-11 96 0,0 13 32 16,0-13-4576-16,1 14-912 15,2-2-176-15</inkml:trace>
  <inkml:trace contextRef="#ctx0" brushRef="#br0" timeOffset="212216.67">19250 9783 39455 0,'42'40'3504'0,"-13"-9"-2800"0,3 5-576 0,-11 0-128 0,-3-1 1536 0,-4-6 288 15,-3-5 48-15,-4-2 16 0,-4-6-1312 0,-3-4-256 16,0-12-48-16,0 0-16 0,0 0-256 0,0 0-192 16,-17-14 16-16,-1-10 16 15,0-2-272-15,0-6-48 0,0-10-16 0,-3-4 0 0,3-1 352 0,4 1 144 16,3 4-128-16,1 3 128 0,3 3 0 0,4 1 0 0,3 1 0 0,3 2 128 16,4 2 32-16,0 3 16 15,1 2 0-15,2 4 0 0,0 3 128 0,1 4 16 0,0 3 16 0,3 4 0 16,-3 0-144-16,0 0-16 0,3 3-16 0,3 1 0 0,-3 3-336 0,1 0-64 15,-1 3-16-15,0 4 0 16,4 4-704-16,3 3-128 16,-3 4-48-16,0 4 0 0,3 6 480 0,-3 0 80 0,3 6 32 0,2 0 0 0,-3 3 544 0,6-3 128 15,-1 1 0-15,0 2 16 0,0-5 64 0,-4 1 16 16,-3-1 0-16,-4 0 0 0,-3 0-224 0,-1-1 128 16,-6-9-128-1,-1 0 0-15,-3-2 0 0,-3-7 0 0,0-1 0 0,3-12-12352 16,0 0-2464-16</inkml:trace>
  <inkml:trace contextRef="#ctx0" brushRef="#br0" timeOffset="212643.98">20012 9704 8287 0,'32'-27'736'0,"-11"8"-592"0,4 3-144 0,1-4 0 0,-1-5 7312 0,2 1 1440 16,0 2 272-16,-2 1 64 0,2 3-5808 0,-8 1-1168 16,1 2-224-16,-8 4-48 0,-2 4-1168 0,-10 7-224 15,0 0-64-15,0 0 0 31,0 0-688-31,-14 4-144 0,3 3-16 0,-7 7-16 16,-3 4-32-16,0 3 0 0,0 1 0 0,1 2 0 0,0 1 512 0,-4 4 0 0,4 1-128 0,-1 5 128 16,3-1 0-16,2 7 0 0,2 1-160 0,5 1 160 15,5 3 0-15,3-3 288 0,2-3-48 0,3 2-16 16,5-1 96-16,0-1 0 0,3-2 16 0,1-5 0 0,1-4-64 0,-2-3-16 16,-1-8 0-16,3-3 0 0,-5-5-256 0,7-3 160 15,2-11-160-15,3-9 128 16,1-9-2624-16,2-12-512 0,-2-8-128 0,-2-6 0 0,-2-5-1344 0,-10 1-256 0,-4-1-48 0,-5 4-16 15,-6 5 5248-15,-3 5 1056 0,2 1 208 0,-6 6 32 16,0 3 1776-16,0 4 368 0,0 4 64 0,0 3 16 16,2 2-3040-16,-2 4-608 0,0 3-112 0,2 5-16 15,12 4-192-15,0 0 192 0,-11 9-192 0,6 5 192 16,3-1 272-16,4 8 64 0,5 4 16 0,4 8 0 16,6 3 80-16,5 6 16 0,6 4 0 0,4 4 0 0,7 4-320 15,1 3-48-15,5 7-16 0,0 7 0 0,-4 5 64 0,-2 13 16 16,-7 18 0-16,-4 8 0 0,-3 4-336 0,-11 7 0 15,-7 5 0-15,-9-3 0 0,-8-5 0 0,-10-3-128 0,-15-8 0 16,-15 0-20976-16</inkml:trace>
  <inkml:trace contextRef="#ctx0" brushRef="#br0" timeOffset="-122798.6">2736 9940 45375 0,'25'25'2016'0,"-14"-11"416"0,1 0-1952 0,-3-1-480 16,-2 3 0-16,-3-2 0 0,3 2 1728 0,-4 0 256 16,1 2 64-16,1 3 0 0,-1 4-1360 0,1 0-272 15,-1 1-48-15,1-1-16 0,-3-2 48 0,3 2 16 16,2 2 0-16,0 4 0 0,-3-2-160 0,1 6-48 15,1 4 0-15,-1 4 0 0,0 7-80 0,-1 3-128 0,-1 8 176 0,-1-1-176 0,0 2 0 0,1-2 0 16,-1-6 0-16,0 2 0 0,-2-2-256 0,0 0 64 16,0 2 0-16,-2-3 0 0,1-3-16 0,0-2 0 15,-4-5 0-15,5-4 0 0,-2-8-64 0,-3-6-16 16,3-6 0-16,-5-6 0 16,-2-6-1584-16,9-7-320 0,-9-7-64 0</inkml:trace>
  <inkml:trace contextRef="#ctx0" brushRef="#br0" timeOffset="-122511.14">2768 9944 19455 0,'36'29'864'0,"-13"-8"176"0,2 7-832 16,-1-3-208-16,1 0 0 0,-4-1 0 0,1-2 6592 0,-1-1 1280 0,0-1 256 0,4-1 64 16,0 1-6496-16,4-1-1296 0,-1-5-256 0,1 2-144 15,3-7 544-15,-1 0 16 0,-2-4 0 0,-4-3 0 0,-4-2 176 0,4-4 32 16,0-8 16-16,1 0 0 0,-4-3-512 0,-1-4-96 16,0 1-32-16,-3 4 0 0,-1 0-144 0,1 3 0 31,-4 2 0-31,1 4 0 15,-1 1-976-15,0 4-128 0,-3 4-32 0</inkml:trace>
  <inkml:trace contextRef="#ctx0" brushRef="#br0" timeOffset="-122270.6">3030 10867 36287 0,'14'14'3216'0,"-1"-4"-2576"0,-2-2-512 0,0 2-128 16,-1-3 3056-16,2 1 576 0,1-1 112 0,2 0 32 16,2 0-2720-16,2 0-544 0,2 3-96 0,0-2-32 15,0-1 160-15,-3 0 32 0,0 0 0 0,-1-6 0 16,1-2-256-16,-2-2-64 0,-2-1 0 0,1-3 0 16,-1 0-416-16,-2-4-96 0,1 0 0 0,-1-3-16 31,0-3-1072-31,-5 2-224 0,4-3-32 0,-7 1-20480 15</inkml:trace>
  <inkml:trace contextRef="#ctx0" brushRef="#br0" timeOffset="-121757.38">3825 11013 45375 0,'17'6'4032'16,"1"-2"-3216"-16,0-1-656 0,0 1-160 0,1-3 1280 0,-3 2 240 16,-5-3 32-16,-1 0 16 15,-3 0-928-15,-7 0-176 0,0 0-32 16,0 0-16-16,0 0-240 0,0 0-48 0,-14-7-128 0,0-1 192 16,-7-2-352-16,-1-1-80 0,-4-2-16 0,-1 1 0 0,-3-2 256 0,2 3 0 0,-4 1 0 0,3 3 0 31,1 3 160-31,-4 0-32 0,3 4 0 0,2 4 0 15,2 3 64-15,6 1 16 0,2 5 0 0,3 2 0 16,3 2 112-16,0 5 32 0,7-1 0 0,-2 1 0 0,2-1-112 0,1 0-32 16,2-1 0-16,1-1 0 0,1-1-80 0,-1-2-128 15,0-4 176-15,0-12-176 0,0 0 0 0,0 0 0 16,0 0 0-16,0 0-192 0,-1-12-48 0,-2-8 0 16,3-5 0-16,0-3 0 0,3-7 96 0,-3 0 16 0,1 2 0 15,-1 2 0-15,-1 5 128 0,1 5 224 0,0-1-48 0,1 5-16 16,2 3 0-16,1 3 0 0,3 4 0 0,3 3 0 15,1 1-160-15,6 3 192 0,5 3-192 0,-1 4 192 0,5 1-192 16,2 6 128-16,0 1-128 16,4 6 128-16,2 4-128 0,3 10 0 0,2 8 0 0,0 6 0 15,5 1-192-15,-5 7 192 0,0 0-192 0,-3-1 192 16,-1-6 0-16,-3-5 0 0,0-7 0 0,-6-9 0 16,-2-1-160-16,-6-9 160 0,-7-6 0 0,-1-9-144 31,-10-4-816-31,0-10-176 0,-3-5-16 0,-1-7-16 15,-3-6-592-15,-5-11-112 0,-1-4-32 0,-1-9-12016 16,0-4-2400-16</inkml:trace>
  <inkml:trace contextRef="#ctx0" brushRef="#br0" timeOffset="-121381.79">4412 10478 41583 0,'18'18'3696'0,"-1"-1"-2960"0,-2 2-592 0,-5 6-144 0,-3 6 1632 0,-3 5 288 15,-3 6 64-15,-2 3 16 16,-5 1-1680-16,-2 0-320 0,-2 0 0 0,-1-4-208 16,0 1 208-16,-6-4 0 0,2-6 0 0,-3-2 0 15,-3-5 0-15,-2-5 0 0,3-7 0 0,1-3 0 16,3-1 0-16,2-7 128 0,14-3-128 0,-16 1 0 15,16-1 256-15,0 0-64 0,0 0-16 0,0 0 0 0,0 0 336 0,0 0 80 16,5-4 16-16,9-3 0 0,6 0-224 0,6 3-64 16,-4-2 0-16,6 2 0 0,4 0-192 0,0 1-128 0,3 0 160 0,1 3-160 15,4 3 0-15,-5 4 0 0,-7 4 0 0,-3 6 0 16,-4 5 0-16,-3 6-208 0,0 7 64 0,-9 3 16 16,-4 4-48-16,-5 1 0 0,-3-1 0 0,-3-2 0 15,-6 2 176-15,-6 0 0 0,0 1 0 0,-7-7 0 16,0-1-368-16,-2-9 16 0,1-2 0 0,-6-10-14752 15,1-3-2944-15</inkml:trace>
  <inkml:trace contextRef="#ctx0" brushRef="#br0" timeOffset="-121045.2">4769 9686 36735 0,'9'-2'1632'0,"-2"-1"336"0,0 1-1584 0,2 2-384 0,0 2 0 0,-2 2 0 15,0 3 1024-15,5 3 128 0,-1 5 32 0,3 5 0 0,1 2-432 0,2 7-96 16,-3 5-16-16,0 5 0 0,4 8-80 0,1 3-32 0,-1 3 0 0,-1 4 0 15,4 3 176-15,0-3 48 0,1-4 0 0,0 2 0 16,2 3-208-16,1 5-32 0,3 1-16 0,-3 3 0 16,-4 5-176-16,4-1-48 0,-5-4 0 0,-2-1 0 0,-1 1-272 0,-3-2 0 31,-1 2 0-31,-6 0 0 16,-2-1-464-16,-5-7-160 0,-5-4-16 0,-4-11-13984 15,-2-11-2784-15</inkml:trace>
  <inkml:trace contextRef="#ctx0" brushRef="#br0" timeOffset="-120825.52">4817 10585 43311 0,'0'0'1920'0,"0"0"384"0,5 3-1840 0,-5-3-464 0,0 0 0 0,0 0 0 0,7-11 992 0,-3-2 96 15,3 1 32-15,2-3 0 0,7-4-176 0,1 0-48 16,1-8 0-16,7 1 0 0,1-5-368 0,6-1-80 15,6-1 0-15,8-3-16 0,12 1-192 0,5 0-48 0,3-1 0 0,1 6 0 16,-6 5-64-16,-1 6 0 0,-3 1-128 0,-3 5 192 31,2 5-832-31,1 6-192 0,3 7-16 0</inkml:trace>
  <inkml:trace contextRef="#ctx0" brushRef="#br0" timeOffset="-120184.02">6276 9612 40607 0,'15'10'1792'0,"-5"-1"384"0,-6 2-1744 0,3 1-432 0,-3 2 0 0,-1 2 0 16,1 4 1616-16,-1 0 240 0,1 4 64 0,0 1 0 15,-1 3-1088-15,0 4-224 0,-2 4-32 0,-1 3-16 16,0 0-352-16,3 7-64 0,-3 0-16 0,0 6 0 15,3 1-128-15,-3-1-144 0,1 1 144 0,2 5-208 16,0 6 208-16,1 4 0 0,3 0 0 0,0 2 0 0,1 0 0 0,2-8 0 16,1-5-160-16,-1-6 160 15,1-8-192-15,-4-1 48 0,1-6 0 0,-1-4 0 32,-1-3-608-32,-2-5-112 0,-1-5-32 0,1-3 0 0,-3-4-4480 0,-1-12-912 0</inkml:trace>
  <inkml:trace contextRef="#ctx0" brushRef="#br0" timeOffset="-119542.33">6241 9473 40543 0,'16'11'1792'0,"-9"-1"384"0,0-3-1744 0,2 1-432 0,-2 2 0 0,2-2 0 31,3 2 848-31,-1 1 96 0,6 1 16 0,2-3 0 0,6 2-256 0,3-1-32 16,0-3-16-16,1 0 0 0,3-3 304 16,0 0 64-16,3-6 16 0,-3 0 0 15,2-2-256-15,0 1-48 0,-1-4-16 0,1 3 0 0,-2-3-400 0,2 0-96 16,1 2-16-16,-3 0 0 16,-4 1-880-16,-2 0-176 0,-2 1-48 0,-3 3-14400 0,1 0-2880 0</inkml:trace>
  <inkml:trace contextRef="#ctx0" brushRef="#br0" timeOffset="-119233.45">6412 10308 41759 0,'0'0'1856'0,"0"0"368"0,0 0-1776 0,0 0-448 0,0 0 0 0,-15-4 0 0,1 0 576 0,0-3 48 15,3 1 0-15,11 6 0 0,-10-6-336 0,10 6-64 16,-4-12-16-16,0 4 0 0,4-4 112 0,4 3 0 16,-1-2 16-16,4-1 0 0,4-4 560 0,0 0 96 0,3 2 32 0,0-2 0 15,7 0-368-15,1 0-64 16,0-3-16-16,3 4 0 0,1 1-208 0,0 2-48 15,-1 1-16-15,0 4 0 16,-5 2-1248-16,3 4-240 0,-2 5-48 0</inkml:trace>
  <inkml:trace contextRef="#ctx0" brushRef="#br0" timeOffset="-118860.8">7228 10461 47455 0,'0'0'2112'0,"2"13"416"0,3-2-2016 0,-3 0-512 0,3 4 0 0,-1 5 0 0,3 1 640 0,3 3 48 16,-2 3 0-16,2 5 0 0,-2 3-336 0,5 0-64 15,-2 1-16-15,3-4 0 0,-3 1-272 0,3-7 128 16,-3 0-128-16,0-2 0 0,0 0 0 0,0-7 0 15,-1-2 0-15,-6-5 0 16,-4-10-1216 0,0 0-336-16,0 0-80 0</inkml:trace>
  <inkml:trace contextRef="#ctx0" brushRef="#br0" timeOffset="-118699.18">7092 9822 34207 0,'7'18'3040'0,"-7"-18"-2432"0,5 11-480 0,-5-11-128 16,-2 10 3312-16,2-10 640 0,-3 11 128 0,3-11 16 15,-4 11-4384-15,1 0-880 0,3-11-176 16</inkml:trace>
  <inkml:trace contextRef="#ctx0" brushRef="#br0" timeOffset="-118330.21">7823 9469 35535 0,'11'18'3152'0,"0"3"-2512"0,2 3-512 0,-2 6-128 16,0 7 1408-16,3 4 256 0,1 0 48 0,5 8 16 15,2 4-1536-15,0 8-192 0,2 3-272 0,4 3 64 16,1 3 64-16,-1 1 16 0,4-2 0 0,-2 2 0 15,-5-1 128-15,0 0 256 16,-2-2-64-16,3 0-16 0,-7-1 1344 0,-2-7 272 16,-2-3 48-16,-5-9 16 0,-6-6-1184 0,-1-3-224 15,-2-7-64-15,-2-3 0 16,-3-5-1552-16,-6-5-320 0,0-6-64 0,-2-9-16 0</inkml:trace>
  <inkml:trace contextRef="#ctx0" brushRef="#br0" timeOffset="-118056.34">7801 10217 20959 0,'0'0'1856'0,"4"6"-1472"0,-4-6-384 0,7 6 0 15,-7-6 6944-15,11 4 1312 0,-1-4 272 0,1 0 48 16,3-2-6384-16,0 1-1280 0,5 0-256 0,5-5-48 15,5 0-208-15,6-3-32 0,8-1-16 0,1-1 0 16,4-2-112-16,7 1-32 0,2 0 0 0,3 3 0 16,1 0-208-16,3 0 176 15,3 2-176-15,-1 0 160 0,1 0-160 0,-6 5 0 16,-5 0 0-16,-10 4 0 16,-3 5-1040-16,-7 0-192 0,-8 2-48 0</inkml:trace>
  <inkml:trace contextRef="#ctx0" brushRef="#br0" timeOffset="-57805.8">15234 11730 40431 0,'21'-5'3584'0,"-1"-6"-2864"0,-27 0 2096 0,-4-7 432 0,-5-3 80 0,-4-4 0 0,-4 0-2816 0,-1 1-512 0,-7 2-240 0,3-2 32 16,1 2 64-16,-4 4 16 0,3 0 0 0,-3 4 0 15,0 1 128-15,-3 5 0 0,5-2 0 0,-2 3 128 0,5 3-128 0,1 1 0 16,3 3 0-16,5 3 0 15,2 1 0-15,5 2 0 0,11-6 0 0,-5 12 0 16,3 1 240-16,6 1 16 0,6 0 16 0,8 1 0 16,3 2-48-16,8 2-16 0,3 2 0 0,8 0 0 15,0 0-208-15,9 1 144 0,1-5-144 0,7 2 128 0,4 0-128 0,2 0 128 0,1 1-128 0,-2 1 128 16,-5 1-128-16,-1 2 0 16,-2-1-192-16,-8 4 192 0,-3 1 0 0,-4 4 0 0,-3 0 0 15,-5 3 0-15,-6 5-240 0,-10 2 80 16,-3 5 16-16,-7 6 0 0,-8 0-128 0,-11 6-32 0,-6 3 0 0,-7-5 0 31,-5-6 48-31,0-8 0 0,-6-4 0 0,-2-4 0 0,-3-3 256 16,-3 0 0-16,-5-7 0 0,-1-3 0 0,-4-1 0 0,1-7 224 15,1-7-16-15,1-3 0 0,3-8 0 0,4-7 0 16,7-3 0-16,-3-4 0 0,3-6-208 0,6-1-160 16,5-4 32-16,3-3-15264 0,6-3-3040 0</inkml:trace>
  <inkml:trace contextRef="#ctx0" brushRef="#br0" timeOffset="-57350.41">16049 11344 47919 0,'14'12'4256'0,"0"8"-3408"16,-3-2-672-16,0 3-176 0,-1-1 960 0,-3 3 176 15,1 2 16-15,2 4 16 0,-3 6-912 0,-3 1-256 16,3 6 0-16,-4 3 0 0,1 6 0 0,-1 4 0 0,-3 0 0 0,1 0 0 16,2-2 0-16,-3 0 0 0,0 1 0 15,2-1 0-15,-1-2 0 0,3 1 0 0,-2-6 0 0,3-1-176 16,-3-4 176-16,3-2 0 0,-1-4-144 0,3-3 144 15,-4-2-288-15,1-4 16 0,0-1 0 0,-1-1 0 16,4-7-1328 0,-3-2-256-16,-4-5-48 0,0-10-18720 0</inkml:trace>
  <inkml:trace contextRef="#ctx0" brushRef="#br0" timeOffset="-54347.07">16775 12067 24015 0,'0'0'2128'0,"12"4"-1696"0,-1-1-432 0,-2-2 0 15,-9-1 5664-15,0 0 1056 0,0 0 192 0,0 0 64 16,0 0-5488-16,0 0-1088 0,0 0-208 0,-20 0-64 16,1-1-128-16,1 1 0 0,2 0-160 0,-3 4 160 15,1-3 0-15,0 5 0 0,-3 2 0 0,5 5 0 16,0-1 0-16,2 8 0 0,0-2 0 0,0 3 0 15,3 1 0-15,3-1-176 0,1 6 0 0,0 1 0 16,7-1 176-16,1 3 0 0,5 0 0 0,1 0-128 0,4 2 128 0,0-3 0 16,3-1-144-16,1 0 144 0,2-3 0 0,-1-3 0 0,0-1 0 0,2 0 0 15,-1-6 128-15,1-1 112 0,-4-3 16 0,2-5 0 16,-3-2-128 0,8-8-128-16,4-7 176 0,-4-3-176 15,-2-7 288-15,-8-4-48 0,-3-7-16 0,-5-3 0 0,-3-1-224 0,-7-3 128 0,0-3-128 0,-4 3 0 16,-7 1 0-16,-1 3 0 0,1 0 0 0,-3 3 0 0,-2 3 0 15,-2 5 0-15,2 5-160 0,-2 5 160 0,4 3-144 0,0 5 144 32,1 6-160-32,4 4-22240 0</inkml:trace>
  <inkml:trace contextRef="#ctx0" brushRef="#br0" timeOffset="-53798.76">17215 11964 43999 0,'0'0'1952'0,"0"0"400"0,-5 11-1888 0,5-11-464 0,-5 14 0 0,3 0 0 16,-2 0 768-16,1 1 48 0,1 2 16 0,0 5 0 31,-1 6-608-31,3 8-224 0,3 0 176 0,1 10-176 16,3 5 0-16,5 2-240 0,4-1 32 0,2-1 0 0,2-8-80 0,-1-1-16 16,0-6 0-16,1-1 0 0,0-6 560 0,-2-1 128 15,2-10 0-15,-2-3 16 16,0-2 144-16,-4-5 32 0,-3-2 0 0,3-2 0 0,1-7-304 0,-1-1-48 15,7-6-16-15,-7-4 0 0,0-7-208 0,-3-4 0 16,0-5 0-16,-1-4 0 0,-3-3 0 0,-3-2-288 0,-1-7 64 0,1 7 16 31,0 2-192-31,-4 5-48 16,3 4 0-16,-3 6 0 0,0 5 128 0,0 3 32 0,0 14 0 0,0 0 0 0,7-2 288 0,4 4 0 0,0 8 0 0,1 1 0 16,-3 5 0-16,2 3 192 0,3 3-16 0,-4 4-16 0,3-3 80 15,-2 2 16-15,1 0 0 0,0-6 0 0,-5-4 64 16,-1-4 0-1,1-4 16-15,-7-7 0 0,0 0-144 0,0 0-16 16,0 0-16-16,7-15 0 0,0-6-160 0,0-2 0 16,5-4-192-16,-1-1 192 0,3-2-144 0,-3 1 144 0,3-3 0 15,-3 0 0-15,-1 0 0 0,-3 4 256 0,0-3-32 0,-2 5 0 16,1 1-96-16,-5 4-128 0,2 3 176 0,-3 4-176 16,-4 3-720-1,1 4-256-15,0-3-48 0</inkml:trace>
  <inkml:trace contextRef="#ctx0" brushRef="#br0" timeOffset="-53152.91">19688 11383 32943 0,'0'0'2928'0,"0"0"-2352"0,-5-10-448 0,3 0-128 15,-3-1 3200-15,-2 0 608 0,2 0 128 0,-2-1 32 0,1 1-2672 0,-1 2-528 16,2-1-96-16,-2 1-32 0,-2 0-448 0,-2-1-192 16,2-1 128-16,-3 0-128 0,-2-1 128 0,-2 1-128 15,-2-3 128-15,-5 3-128 0,0-1 0 0,-4 1 0 16,2-1 0-16,-7 3 0 0,-6 0 0 0,1 5 0 16,-8-2-144-16,-2 5 144 0,-4 5 0 0,5 3 0 15,0 3 0-15,3 8 0 0,4 4 0 0,3 3 0 0,4 5 0 0,4 3 0 16,7 3 0-16,6 3 0 0,1 5 0 0,7 2 0 15,3 5 0-15,5 6 0 0,3 6 128 0,9 3-128 16,5 5 0-16,7 0 128 0,0-2-128 0,3 1 0 16,4 1 192-16,0-1 0 0,0-5 0 0,0 2 0 0,0 0 64 15,0-1 0 1,2-4 0-16,-4 0 0 0,3-1-256 0,-4-1 0 0,-4 0 0 0,-1-6 0 0,-5-1 0 0,-2-7 0 31,-9-3 0-31,-2-4 0 16,-2-5-832-16,-4-3-272 0,-4-6-48 0,1-4-20672 0</inkml:trace>
  <inkml:trace contextRef="#ctx0" brushRef="#br0" timeOffset="-52881.37">18882 12439 51263 0,'11'13'2272'0,"-4"-5"464"0,0 2-2192 0,-3-3-544 0,-4-7 0 0,7 7 0 0,0-2 688 0,-7-5 16 16,10 3 16-16,-10-3 0 0,11 0-352 0,-3-3-80 16,3-2-16-16,2-2 0 15,5-6-272-15,4 1 0 0,6-8 0 0,4 0 0 16,5 0 0-16,4-1 0 0,3-2 192 0,-1 2-192 16,6-2 144-16,-6 3-144 0,-7 2 0 0,3 1 144 15,3 3-144-15,-9 6 0 0,-2 1 0 0,-6 2-176 16,-4 3-336-1,1 5-64-15,-3 3 0 0,-1 1-15360 0,3 2-3072 0</inkml:trace>
  <inkml:trace contextRef="#ctx0" brushRef="#br0" timeOffset="-52596.36">20400 12273 49359 0,'19'18'2176'0,"-6"-5"464"0,-2 4-2112 0,-7 1-528 15,3 0 0-15,-7 1 0 0,0 1 416 0,-4 3-32 0,-3 3 0 0,0 0 0 16,-3 2-384-16,2 0 0 0,-2-3 0 0,2 3 0 15,1-3 0-15,0 0-272 0,0-4 32 0,4-2 16 32,2-1-2160-32,1-1-432 0,5-3-96 0,1-6-16 15,-6-8-896-15,11 6-176 0,0-9-32 0</inkml:trace>
  <inkml:trace contextRef="#ctx0" brushRef="#br0" timeOffset="-52446.91">19841 11813 47919 0,'4'13'4256'0,"3"1"-3408"0,0 0-672 0,-4 0-176 16,-2-3 1328-16,2-2 224 0,-3-9 48 0,4 12 16 15,-4-12-1344-15,0 0-272 0,0 0 0 0,0 0-15920 16,0 0-3136-16</inkml:trace>
  <inkml:trace contextRef="#ctx0" brushRef="#br0" timeOffset="-52063.94">20921 10977 41583 0,'11'4'1840'0,"-11"-4"384"0,7 6-1776 0,-1 1-448 15,-6-7 0-15,8 11 0 0,-3 0 1968 0,1 0 304 0,4 3 64 0,-1 1 16 32,5 5-1776-32,-1 5-336 0,4 0-80 0,1 7-16 15,0 4-144-15,1 3 0 0,-1 0 0 0,3 2 0 16,0 1 0-16,1-1 128 0,2 7-128 0,-2-1 192 15,-1 5 64-15,-3 2 32 0,0 2 0 0,-1 2 0 16,-5 5-112-16,1-2-32 0,-1-2 0 0,1 1 0 0,-2 3-144 0,0-1 0 16,0 1 0-16,2 1 0 0,-2 5 0 0,0-5 0 15,-1-2 0-15,1-5 0 0,-3-5 0 0,-1-2-192 0,-1-1 32 0,-6-6-15280 16,4-1-3056-16</inkml:trace>
  <inkml:trace contextRef="#ctx0" brushRef="#br0" timeOffset="-51747.46">20778 11900 29487 0,'22'7'1296'0,"-12"-5"288"0,-2 3-1264 0,2-1-320 0,-10-4 0 0,0 0 0 16,4 3 5136-16,3 1 976 0,1-4 192 0,2 0 32 16,0 0-4592-16,2 0-912 0,8-4-192 0,-2-3-48 15,4 0-368-15,6-5-80 0,4-2-16 0,3-2 0 0,-3-2-128 0,7-5 0 16,9-2 0-16,-1 0 128 0,5 1-128 0,5 2 0 16,4-2 144-16,0 4-144 0,2 1 0 0,-4 4 0 15,-2 1 0-15,-5 3 0 0,-2 1 0 0,-7 6 0 0,-7 0 128 0,-1 1-128 16,-9 0 0-16,-6 3 0 0,-20 0 0 0,0 0-16320 15,0 0-3344-15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3T18:30:43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15019 6245 30287 0,'0'0'1344'0,"0"0"272"0,0 0-1296 0,-4-8-320 16,1 1 0-16,0 0 0 0,2 0 736 0,-2-3 80 0,2 0 16 0,1 10 0 15,-2-7-672-15,2 7-160 0,2-8 0 0,-2 8 0 16,0 0 0-16,0 0 160 0,0 0-160 0,0 0 160 16,0 0 640-16,11 3 128 0,-11-3 32 0,11 11 0 15,0-3 384-15,-4 2 64 0,0 4 32 0,-4 0 0 16,1 4-832-16,-1 4-160 0,-3 4-48 0,0 1 0 0,0 8-400 0,0 2 0 15,0 6-144-15,-3 3 144 0,-1 0 0 0,1 1 0 16,-1 6 0-16,-3 0 0 0,3-3 0 0,-3-4 0 16,0 0 0-16,0-1 0 0,-3 2 0 0,-1 1 0 15,0 0 0-15,-3 0 0 0,3-6-192 0,-2-2 192 16,5-1-192-16,1-4 192 0,-3-6 0 0,2-1 0 16,-2-3 128-16,1-7-128 0,-2-3 128 0,4-3-128 15,-2-4 0-15,9-8 144 0,0 0-144 0,0 0-256 16,0 0 64-16,-5-10 16 15,5-8-512-15,2-11-96 0,8-9-32 0</inkml:trace>
  <inkml:trace contextRef="#ctx0" brushRef="#br0" timeOffset="277.96">15002 5909 38879 0,'0'0'1728'0,"0"0"336"0,0 0-1648 0,0 0-416 0,0 0 0 0,0 0 0 0,10 11 240 0,1 5-48 16,0 2 0-16,3 3 0 0,3 3 64 0,4 8 16 16,4 0 0-16,1 8 0 0,2 6-144 0,3 4-128 15,5 3 192-15,-4 0-192 16,0 4 0-16,-2 2 0 0,2 4 0 0,-4 1 0 0,-1-4 0 16,-1 1 0-16,-8-7 0 0,1-1 0 0,1-7 0 0,-2-5 0 15,-4-4 0-15,0-5 0 0,-2 0-192 0,1-5-128 16,-5-3-48-16,2-2 0 15,-6-1-544-15,-1-3-112 0,1-1-32 0,-7-5 0 16,2 1-1152-16,-5-6-224 0,6-7-64 0,0 0-10896 0</inkml:trace>
  <inkml:trace contextRef="#ctx0" brushRef="#br0" timeOffset="499.97">14849 6761 30575 0,'17'0'1344'0,"-3"-1"304"0,-1-1-1328 0,1 2-320 16,5-4 0-16,-4-2 0 0,2 2 4816 0,-3 0 896 0,1-3 176 0,0 3 48 15,2 1-4816-15,1 0-960 0,0 2-160 0,3 1 0 32,-3 0-688-32,3 0-32 0,1 1-16 0,2 2 0 15,1 0-352-15,0 1-80 0,0-3-16 0,0 2 0 0,-1 0 672 0,1-2 128 0,-5-1 16 0,-1-1 16 31,1-2-288-31,-3 2-64 0,-3-1-16 0,-3 1-11744 0,3-3-2336 0</inkml:trace>
  <inkml:trace contextRef="#ctx0" brushRef="#br0" timeOffset="872.75">15988 6327 31727 0,'7'10'2816'0,"-3"1"-2240"0,-1-1-576 0,-6 3 0 0,-4-2 3616 0,-4 3 608 16,-3 2 128-16,-4 5 32 0,-6 4-3648 0,-1 3-736 16,0 2-128-16,-2-3-48 0,0 3 0 0,1-4 0 15,1 1 0-15,4-2 0 16,3-3-464-16,0 0-112 0,6-2-16 0,-1-2 0 0,6-4 624 0,-3-1 144 0,6 0 0 0,-1 0 0 16,5-2 0-16,1 3 192 0,-1-3-32 0,4 0-16 15,-4-11 144-15,9 14 32 0,-3-4 0 0,6-3 0 16,2-1 0-16,5-4 16 0,8-2 0 15,0-4 0-15,8-3-336 0,-5 0 0 0,2-2 0 0,-4 4 0 16,-3-2 0-16,-3 6-208 16,-1 1 16-16,-6 4 16 0,-2 0 176 0,-2 3 0 15,-4 7 128-15,-3 2-128 0,-4 7 0 0,-4 4 0 16,1 5 0-16,-4 3-192 0,-1 4 48 0,-2 1 0 16,-1 1 0-16,-3-1 0 0,-1-1 144 0,-2 0-192 0,-4-4 192 0,-1-3-192 31,1-3-1008-31,0-8-208 0,0-3-32 0,8-7-17024 0</inkml:trace>
  <inkml:trace contextRef="#ctx0" brushRef="#br0" timeOffset="1274.65">16251 6452 35535 0,'20'-5'1568'0,"-10"3"336"0,-1-3-1520 0,0 3-384 0,-5-1 0 0,-4 3 0 0,0 0 2976 0,0 0 528 15,0 0 96-15,0 0 32 0,-13 12-3008 0,4 4-624 16,-3 5 0-16,1-2-192 0,-3 5 16 0,-4 1 0 16,4 0 0-16,-7 3 0 15,3 0 176-15,-3 1-128 0,0 0 128 0,0-1-128 0,2 0 128 16,-1-7-192-16,8 1 192 0,-1-4-192 15,2 0 192-15,4-1 0 0,3-2 0 0,1-1 128 0,3-2-128 0,3 1 176 16,4 1-176-16,0 0 192 0,1-5-192 0,5 0 160 16,2 1-160-16,2-3 160 0,1-1 80 0,0-1 16 15,0-3 0-15,0-2 0 0,3-2-416 0,-3 2-80 16,3-2-16-16,-2 2 0 0,1 4 48 0,-1 1 0 16,-4 1 0-16,-3 6 0 0,-5 2 208 0,-5 9 0 0,-4 2 0 0,-3 4-144 15,-4 3 144-15,-4 6 0 0,-6 5 0 0,1-3 0 0,-1 5-144 16,-1-6 0-16,2-3 0 0,-1-2 0 31,3-4-1600-31,0-3-320 0,3-6-64 0,3-5-16 16,3-2 16-16,7-14 0 0,0 0 0 0,0 0-8048 0,0 0-1616 0</inkml:trace>
  <inkml:trace contextRef="#ctx0" brushRef="#br0" timeOffset="1718.04">16419 6811 38527 0,'18'4'3424'0,"-11"-1"-2736"0,0 1-560 0,-7-4-128 0,0 0 2304 0,4 10 448 16,-4 3 64-16,0 3 32 0,-4 2-2448 0,1 7-400 16,-1 5-256-16,1 7 48 0,3 7-80 0,3 2-16 15,-2 0 0-15,5 1 0 16,5-1-640-16,0-4-128 0,0-5-16 0,3-6-16 0,3-6 896 0,5-5 208 15,-4-6 0-15,3-5 0 16,-3-2 656-16,0-7 144 0,3-4 32 0,-3-3 0 0,-2-7-320 0,0-3-48 16,0-2-16-16,0-2 0 0,-4-8-448 0,4 1 0 15,2-4 0-15,-4 1 0 0,0 2 0 0,-5-3 0 0,0 0 0 0,-4 0-160 0,-5-2 160 16,0 2 0-16,-3 0-144 0,-1 2 144 0,1 0-256 0,-1 2 32 16,1 1 0-16,2 0 0 0,-4 1 0 0,3 0 0 15,2 1 0-15,0 3 0 16,2 1 224-16,0 3 0 0,1 4 0 0,-2 3-144 0,2 3 304 0,-3 8 64 31,0 0 16-31,0 0 0 0,9 11-48 0,3 4 0 0,-4 9 0 16,2 8 0-16,0 5-192 0,-2 5-160 0,3 6 32 0,2 5 0 31,-2 4-464-31,3 3-96 0,1 0-16 0,2 0 0 0,1 1-96 0,-3-10-32 0,2-5 0 0,-3-8 0 16,-2-6-16-16,1-11-16 0,-2-6 0 0,0-3-10768 15,0-7-2144-15</inkml:trace>
  <inkml:trace contextRef="#ctx0" brushRef="#br0" timeOffset="2332.89">16897 6446 32943 0,'15'26'1456'0,"-5"-3"304"0,1 5-1408 0,-4 8-352 0,-3 3 0 0,2 7 0 0,-1 4 1920 0,5 3 320 16,0-6 64-16,2 6 16 0,5 0-1920 0,-2 4-400 15,5 2 0-15,2-2 0 0,0-1-176 0,2-6 176 16,1-4-160-16,-7-6 160 0,-1-6 192 0,1-5 144 16,0-8 32-16,-2-3 0 0,-2-4 176 0,-3-3 32 0,1-4 16 0,-5 0 0 15,-7-7 256-15,0 0 48 0,0 0 16 0,9-5 0 16,-2-4-432-16,-5 0-96 0,3-4 0 0,-5-4-16 16,0-4-368-16,-5-4-208 0,3-3 16 0,-1 2 16 15,1-6 176-15,-2 4-208 0,2-4 80 0,-3 3 128 16,3 1 0-16,2-2 0 15,-3 4 0-15,1 4 0 0,2 4 0 0,-2 1 0 16,2 6 0-16,0 11 0 0,0 0 0 0,0 0 0 16,0 0 0-16,0 0 0 0,0 0 0 0,2 12-144 15,5 4 144-15,-2 5 0 0,-1-2 0 0,3 5 0 16,-3-2 0-16,1 2 144 0,2-5-144 0,-1 1 0 16,0-2 0-16,-2-4 0 0,3-3 0 0,-7-11 192 0,0 0 0 0,0 0 0 0,0 0-32 0,9 0 0 0,-9 0 0 15,13-11 0 1,0-3-160-16,-2-4 0 0,0-2 144 0,0-3-144 0,3-4 0 0,3 1 144 0,-2-5-144 0,3 4 0 15,3 0 320 1,0 1-32-16,4 6-16 0,0 1 0 16,0 5 368-16,3 5 80 0,-1 2 16 0,-1 5 0 0,1 4-256 0,-4 5-48 0,-3 5-16 0,-1 6 0 15,4 5-416-15,-2 5 0 0,-3 4 0 0,-4-3 0 16,0 2 0-16,-2-4 0 0,-2-4 0 0,-3-2-176 16,-4-9 176-16,-3-2 0 0,0-10 0 0,0 0 0 15,0 0-272-15,0 0 16 0,-14-4 16 0,2-6 0 47,3-1-160-47,-1-4-48 0,6 1 0 0,1 0 0 0,2-3 224 0,2 3 32 0,2 1 16 0,1 4 0 16,-4 9 176-16,0 0 256 0,0 0-64 0,7 7-16 15,-1 2-32-15,-2 7 0 0,-3 5 0 0,-1 5 0 0,0 6-144 16,-1 7-176-16,-2 6 48 0,-1-5 0 16,0-4-416-16,-3-5-80 15,-3-6-16-15</inkml:trace>
  <inkml:trace contextRef="#ctx0" brushRef="#br0" timeOffset="2910.13">18252 6973 6959 0,'0'0'624'0,"0"0"-496"0,0 0-128 0,0 0 0 0,0 0 7440 0,-4 14 1472 16,-2 0 304-16,2-3 48 0,0 0-7440 0,-1 1-1488 16,5 1-336-16,-2 0 0 0,2-13 320 0,0 13 32 15,0-13 16-15,0 13 0 0,0-13 400 0,0 0 96 16,0 0 16-16,0 0 0 0,0 0 272 0,0 0 64 16,9-1 16-16,0-6 0 0,2-7-592 0,1-2-128 0,4-4-32 0,-2 0 0 15,-3 0-304-15,3 0-176 0,0 1 192 0,0 1-192 0,-3 4 192 0,0 3-64 31,-1-1 0-31,-3 3-128 0,-2 0 0 0,-5 9 0 16,0 0 0-16,0 0 0 0,0 0-176 0,-12-2 176 0,-5 6-192 0,-1 3 192 16,0 2-304-16,0 5 48 0,-7 2 16 0,-1 4 0 0,3 1 80 0,-2 2 16 15,2 3 0-15,2-1 0 16,5 3 144-16,3-2 0 0,3 5 0 0,3-2 0 16,7 0 0-16,3 2 0 0,4 1 0 0,2-3 0 0,7 0 192 0,2-2 64 15,8-5 0-15,3-1 16 0,1-3 304 0,4 0 48 16,1-6 16-16,0-1 0 0,-2-4-96 0,2-2-16 15,-3-1 0-15,0-6 0 0,-4-3-368 0,1-6-160 16,-4-3 128-16,-4-7-128 31,-1-1-1344-31,-1-3-368 0</inkml:trace>
  <inkml:trace contextRef="#ctx0" brushRef="#br0" timeOffset="3499.43">19495 6160 43487 0,'0'0'1920'0,"9"10"400"0,0-3-1856 0,-2 0-464 0,-7-7 0 0,7 11 0 0,-4 3 656 0,1-3 48 16,-4 3 0-16,2 1 0 0,0 4-704 0,1 1 0 16,-3 4-256-16,2 1 80 15,0 4 176-15,1 4 0 0,-1 1 0 0,0 4 0 0,1 0 0 0,-3 1 144 0,0 0-144 0,-3 4 0 16,-1 4 368-16,-3 2-48 0,4-3 0 0,-1-3 0 16,-1-1-320-16,0-2 0 0,4 2-160 0,1-1 160 15,0 1 0-15,0-6 0 16,0-1 0-16,0-3 0 15,0-6-2224-15,0-2-336 0,0-3-64 0</inkml:trace>
  <inkml:trace contextRef="#ctx0" brushRef="#br0" timeOffset="3769.49">18882 5980 24015 0,'0'0'1056'0,"0"0"224"0,0 0-1024 0,0 0-256 0,0 0 0 0,0 0 0 0,0 0 6208 0,0 0 1168 16,0 0 240-16,7 9 64 0,1-5-6048 0,6 2-1200 15,3-2-240-15,2-3-64 0,5 2-128 0,5 1 0 16,10-3 144-16,7 4-144 0,7-5 128 0,4 1-128 16,5 2 128-16,-2-3-128 0,-7-3 128 0,-3 3-128 15,-3 0 160-15,-1-1-160 0,-7 1 0 0,2-5 0 0,-2 3 0 0,-2-1 0 31,-3 0-320-31,-3 2 64 0,-6 1 0 0,-6-4 0 16,-5 4-1408-16,-4 0-288 0,-2 0-48 16</inkml:trace>
  <inkml:trace contextRef="#ctx0" brushRef="#br0" timeOffset="4049">19145 7258 38527 0,'18'16'3424'0,"2"-1"-2736"16,-1-4-560-16,-5 0-128 0,2-1 3520 0,-5-3 656 16,3-3 144-16,3 1 32 0,-5-3-3424 0,5 1-672 15,-3-3-256-15,7 0 176 0,4 0-176 0,0 0-272 16,0-4 64-16,1 3 16 0,2-1-64 0,2-3-16 0,-3-1 0 0,4-1 0 15,1-3 272-15,-3 2 0 0,6-2 0 0,-3-1 0 16,2-2 208-16,-2 5-48 0,-1-3-16 0,-2 4 0 16,-4 0-272-16,-4 0-64 0,-2-3-16 0,-2 5 0 31,-7-2-1600-31,1 1-320 0,-7-1-64 0</inkml:trace>
  <inkml:trace contextRef="#ctx0" brushRef="#br0" timeOffset="4503.16">19930 6729 47919 0,'10'11'4256'0,"1"0"-3408"0,-7 0-672 0,3 3-176 15,-4 0 192-15,1 2 16 16,-4 0 0-16,2 5 0 0,0 1-208 0,1 6-288 15,-1-1 64-15,0 3 16 0,2 4 32 0,2 1 16 16,-2 0 0-16,-1-1 0 0,1 0 160 0,-2-2 0 16,-1-4 0-16,3-2 0 0,-2 2 0 0,3 0 0 15,-1-7 0-15,-1 0 0 0,1-3 0 0,-1-3 0 16,1-1 0-16,-4-14 0 0,4 9 0 0,-4-9 192 16,0 0 0-16,0 0-16 0,0 0 48 0,0 0 16 0,3-9 0 0,-3-7 0 15,2-4-240-15,0-6 0 0,3-7 0 0,0 0 0 16,2-6-208-16,2-4-96 0,0-3-16 0,2 0 0 31,-1-2-96-31,3 4-32 0,1 1 0 0,0 4 0 0,0 5 240 0,-1 2 32 0,1 4 16 0,-5 7 0 16,1 6 320-16,-6 2 64 0,-4 13 16 0,0 0 0 15,0 0-240-15,9 13 0 0,7 5 0 0,-2 4 0 16,4 9 0-16,-1 5 0 0,2 7-160 0,-1 6 160 16,2 6-576-16,-5 0-16 0,2 3-16 15,-2-1 0-15,-4-3 32 0,2-7 0 0,-2-5 0 0,-3-10 0 31,2-4-1568-31,0-8-304 0,1-4-64 0,2-6-13520 0</inkml:trace>
  <inkml:trace contextRef="#ctx0" brushRef="#br0" timeOffset="4976.06">20661 6872 19455 0,'1'-27'864'0,"-1"8"176"0,-1-3-832 15,-4-3-208-15,3-7 0 0,-1 4 0 0,-4 0 2944 0,-2 7 528 16,0 6 112-16,0 5 32 0,9 10-1952 0,0 0-384 15,0 0-64-15,-19 13-32 0,6 8 0 0,1 8 0 0,5 7 0 0,1 6 0 16,-1-2-544-16,2 6-128 0,-2 3 0 0,1 6-16 16,3 2-240-16,-1-3-64 0,1-2 0 0,1-2 0 15,0-7 0-15,-1-3 0 0,3-6 0 0,3-5 0 16,-3-4 64-16,4-4 16 16,1-6 0-16,0-1 0 0,3 0-16 0,-1-7-16 0,3 0 0 0,1-5 0 15,3-4-64-15,4-5-16 0,1-7 0 0,-1-4 0 16,5-5-160-16,2-11 0 0,1-8-160 0,-4-5 160 15,0-10 0-15,2-7 0 0,-6-7 0 0,-1-6 0 16,1 0-256-16,-10-4 0 0,-1 2 0 0,-7 5 0 0,-4 6 256 0,-7 4 0 16,-3 0 0-16,-4 4 0 0,-3 5-224 0,-3 5 48 15,-1 0 16-15,-1 5 0 0,-2 2 160 0,3 4-128 16,-5 4 128-16,4 5-128 0,4 3 128 0,-4 5 256 16,4 0-64-16,1 8-16 0,3 0 64 0,0 7 16 15,5 3 0-15,13 4 0 0,0 0 0 0,0 0 16 16,0 0 0-16,3 11 0 0,1 3 160 0,6 4 16 15,6 4 16-15,-3 9 0 0,1 2-176 0,-2 9-32 16,-1 5-16-16,1 9 0 0,2 1-240 0,2 14-128 16,-3 7 128-16,1 9-208 15,0 1-240-15,-3-5-32 0,1-5-16 0,-3-7 0 0,-2-2-240 16,2-5-48-16,0-4-16 16,-4-3 0-16,-1-7-784 0,-1-4-144 0,4-10-48 0,0-5-10368 15,4-9-2064-15</inkml:trace>
  <inkml:trace contextRef="#ctx0" brushRef="#br0" timeOffset="5359.57">21038 7144 9663 0,'21'-40'864'0,"-8"10"-688"0,1 0-176 0,-4 1 0 0,-4 1 512 0,-1 3 64 16,-3 6 0-16,-2 3 16 15,-2 5-1488-15,2 11-320 0,0 0-48 0,0 0-16 0,0 0 5216 0,0 0 1040 0,0 0 208 0,0 0 32 16,0 0-2560-16,-11 14-512 0,4-1-96 0,0-1-32 16,2 2-512-16,-2-3-96 0,3 0-32 0,4-11 0 0,0 12-576 15,0-12-112-15,0 13-32 0,0-13 0 16,0 0 112-16,0 0 32 0,4 8 0 0,-4-8 0 0,5 5 352 0,4-8 64 31,-2 0 0-31,0-4 16 0,0-1-672 0,2-6-144 16,2-2-32-16,-1-2 0 0,1-1-128 0,-4-1-48 0,0 3 0 0,0-1 0 15,0 0-208-15,-3 0 0 0,-1 0 0 0,1 4 0 16,-4 0 0-16,0 0 144 0,0 4-144 0,0 10 128 0,-7-7-256 16,7 7-64-16,0 0-16 0,-16 6 0 31,4 1-368-31,-1 1-80 0,-3 6-16 0,-3 0 0 0,1 4-272 0,0 3-48 0,-3-3-16 0,3 3 0 15,-1-1 672-15,3-1 128 0,0 1 16 0,0-1 16 0,5-1 176 0,-3 1 0 0,4 1 0 16,6-1 0-16,0-1 0 0,4 3 176 0,4 1-48 0,6 0 0 16,1 2 64-16,0 4 0 0,7-3 0 0,3 1 0 15,7-1 528-15,-3-1 112 0,0-6 32 0,1 0 0 16,-1-4-160-16,-3 0-48 0,2-5 0 0,-3-4 0 16,-2-2-464-16,-1-4-192 0,2-4 176 0,-2-3-176 31,-3-2-1600-31,2-8-432 0,-3-3-80 0</inkml:trace>
  <inkml:trace contextRef="#ctx0" brushRef="#br0" timeOffset="5963.64">21335 6783 26655 0,'18'7'2368'0,"-1"-3"-1888"16,-3 2-480-16,-7 0 0 0,0-1 5520 0,0 3 1008 0,-3 4 208 0,3 9 48 31,0 4-6640-31,0 7-1312 0,1 4-272 0,2 8-48 16,1 4 160-16,-1 5 48 0,-2 1 0 0,4 2 0 15,0 1 320-15,-1-4 64 0,3-3 0 0,4-4 16 0,-4-5 880 0,2 0 256 0,0 0 16 0,3-2 0 0,-6-1 48 0,0-6 16 0,0-6 0 0,-5-2 0 16,2-3 336-16,-2-3 64 0,-2-7 16 0,-2-3 0 16,-4-8 48-16,0 0 16 0,0 0 0 0,0 0 0 15,-4-8-272-15,-2-6-48 0,0-7-16 0,-3-5 0 16,-2-6-480-16,-1-3 0 0,3-4 0 0,-3 0 0 16,-1-5 0-16,1-2 0 0,0-2 0 0,1-4-160 15,0-1 160-15,-1-3-160 16,1 2 160-16,4 1-160 0,0 0 0 0,2 3 0 15,1 4 0-15,1 8 0 0,1 3 160 0,2 6 0 16,3 1 0-16,3 6 0 0,3 3 144 0,1 3 64 16,1 2 16-16,1 3 0 0,1 4 32 0,3 3 0 15,2 4 0-15,1 0 0 0,1 4-96 0,-3 3-16 0,-3 4 0 0,0 0 0 16,0 3-336-16,-2 3-80 0,-2 3-16 0,-3 5 0 16,-6 3 288-16,1 6 0 0,-5 3 0 0,-4 4 144 15,-4 0-144-15,-2-2-256 0,-2-3 64 0,-3-1 16 0,0-7 16 16,-3-3 0-16,0-4 0 0,0-6 0 0,-1-4-176 15,1-5-48-15,0-6 0 0,1-3 0 32,2-4-2400-32,8-3-480 0,6-1-112 0,4 3-16 15,6-6 128-15,2 3 32 0,7-2 0 0,-1 5 0 16,2-2 2240-16,0 3 448 0,3 3 96 0,-1 0 0 0,-4 4 2768 0,0 0 560 0,-3-3 96 0,-4 3 32 31,0 0-3008-31,-7 0-832 0,0 0-64 0</inkml:trace>
  <inkml:trace contextRef="#ctx0" brushRef="#br0" timeOffset="6381.51">21694 6786 43487 0,'0'0'1920'0,"0"0"400"0,7 4-1856 0,-7-4-464 16,8 3 0-16,-8-3 0 0,0 0 208 0,7 7-48 16,-7-7-16-16,7 8 0 0,-7-8-144 0,8 10 0 15,-1-2 0-15,0-1 0 0,-7-7 0 0,10 10 0 16,1-3 0-16,0-3 0 0,3-2 0 0,0-2 288 15,0-4-32-15,7-1 0 0,1-4 400 0,1 0 80 0,-4-2 16 0,-4 1 0 16,-1-1 16-16,0 0 16 0,-5 1 0 0,-2-1 0 16,-2 1-592-16,-5 10-192 0,0-11 0 0,0 11 0 15,-3-10 0-15,3 10 0 0,0 0 0 0,-11-5-192 16,0 2 16-16,-3 3 16 0,2 3 0 0,-1 2 0 31,-1 5-1360-31,-3 1-272 0,2 6-48 0,1-2-16 16,0 2 400-16,3 1 80 0,0 0 16 0,-2-1 0 15,5-2 384-15,1 1 80 0,0 0 0 0,0-2 16 0,3 2 880 0,0 0 336 16,5 0-16-16,2 1 0 0,4-2 800 0,0 2 160 0,4 1 16 16,-1 0 16-16,5-1-208 0,2-2-32 0,2 3-16 0,5-1 0 15,2-2-352-15,9 2-80 0,2-2-16 0,2 2 0 16,2-2 176-16,3-1 48 0,-5-3 0 0,-7-1 0 16,-3-3-352-16,-1 0-64 0,-3-3-16 0,-4-1 0 0,-3-2-272 0,0-2-128 15,-4-2 128-15,-3-1-128 0,-1-6-192 0,-6-1-112 16,-4-3-16-16,-3-1-16 15,-1-5-144-15,-7-2-32 0,0-6 0 16,-2-1-21216-16</inkml:trace>
  <inkml:trace contextRef="#ctx0" brushRef="#br0" timeOffset="6878.55">22064 6591 33567 0,'7'22'1488'0,"-2"-2"304"0,-3 5-1424 0,2 4-368 0,-4 3 0 0,0 4 0 0,0 3-208 0,0 3-112 15,5 3-32-15,4 1 0 32,4 3-192-32,4-2-32 0,4 2-16 0,1 1 0 0,2 3 144 0,-2-7 48 0,-4-3 0 0,3-7 0 15,1-6 1232-15,-1-5 240 0,0-6 48 0,-7-4 16 16,0-3 336-16,-3-3 80 0,-3-6 16 0,-8-3 0 0,10-5-256 16,-3-4-48-16,-4-5-16 0,1-7 0 0,-2-5-464 0,-1-8-80 15,0-6-32-15,-3-6 0 16,-4-3-1056-16,-1-1-224 0,4-1-32 0,-4-1-16 15,3 5-912-15,-1 3-176 0,3 1-48 0,-2 8 0 16,1 0 912-16,3 9 176 0,3 0 48 0,-2 6 0 16,2 6 1472-16,-3 4 288 0,0 10 64 0,0 0 16 0,0 0-160 0,0 0-48 15,2 14 0-15,-1 4 0 0,3 6-752 0,0 1-224 16,3 4 0-16,3 6 128 31,-2 0-624-31,4 6-112 0,1 2-32 0,1-1 0 0,0-2 512 0,0-2 128 0,0-2 0 0,-3-4 0 0,-2-7 0 0,-4 0 208 16,-5-7-16-16,2-1-16 15,0-6-1104-15,-2-11-224 16,0 0-32-16</inkml:trace>
  <inkml:trace contextRef="#ctx0" brushRef="#br0" timeOffset="7375.07">22774 6872 2639 0,'4'-14'240'0,"-1"-1"-240"0,1-4 0 0,0 1 0 0,2-1 3504 16,-5 5 656-16,2 2 128 0,0 2 16 0,-2-1-1968 0,-1 11-400 15,3-10-80-15,-3 10 0 0,4-7-320 0,-4 7-48 31,0 0-16-31,0 0 0 0,3-8-256 0,-3 8-64 16,0 0-16-16,0 0 0 0,0 0-544 0,0 0-96 16,0 0-32-16,0 0 0 0,-14-3-464 0,14 3 0 0,-14 7 0 0,0 7-160 15,3 1-176-15,0 9-48 0,4 1 0 0,0 4 0 32,3 6-464-32,1 8-112 0,3 6 0 0,0 7-16 0,4 4 848 0,3 0 128 0,3-3 0 0,-2-3 160 0,3-1 144 0,2-7 16 0,1-7 16 0,-3-7 0 15,3-4 256-15,-3-8 48 0,3-4 16 0,-1-6 0 16,-1-4 416-16,-12-6 80 0,14-9 0 0,-1-9 16 31,3-10 160-31,-5-6 16 0,3-10 16 0,-4-7 0 16,1-5-1168-16,-2-5-192 0,0-3 0 0,-2 1-192 15,-4-1 192-15,1 5 128 0,-2 1-128 0,-2 2 176 0,-2 3 64 0,-2 3 16 16,-3 4 0-16,-3 0 0 0,-1 4-256 0,0 2 128 0,-3-6-128 0,-4 4 0 16,1 3 0-16,-1 1 0 0,0 3 0 0,0 3 0 15,1 0 0-15,2 2 0 16,-2-2 0-16,2 5 0 0,2 2 0 0,5 4 0 0,1 4 0 0,3 6 0 15,4 11 0-15,0 0 192 0,0 0-16 0,14 10-16 16,1 8-384-16,2 6-80 0,1 9-16 0,3 9 0 31,3 3-240-31,2 10-48 0,3 11-16 0,-1 6 0 0,1 8 336 0,-1 1 64 0,-1 1 16 0,1 0 0 16,2-2 208-16,0-5 0 0,-2-1 0 0,-6-10 0 16,0-7 0-16,-5-10 0 0,-3-5 0 0,0-7 0 15,-2-10-1264-15,1-10-256 0,2-5-48 0,2-10-15104 16</inkml:trace>
  <inkml:trace contextRef="#ctx0" brushRef="#br0" timeOffset="7767.63">23245 6971 22223 0,'0'0'976'0,"0"0"224"0,0 0-960 0,0 0-240 0,0 0 0 0,0 13 0 15,0-13 1248-15,3 12 208 0,1 0 32 0,3-1 16 16,0-1 16-16,0-2 0 0,4 2 0 0,3-3 0 16,-3-5-560-16,-1 3-128 0,3-5 0 0,-1 0-16 0,2-3 448 0,-3-1 80 15,0-6 32-15,-4-1 0 0,0-6 288 0,2-1 48 16,-4-2 16-16,2-1 0 0,-3-6-1248 0,-4 1-240 16,0 3-48-16,-4 0-16 0,1 3-176 0,-6 0 0 15,0 2 0-15,-2 4 0 0,-3 1-192 0,0 6 48 0,0 3 0 0,-1 7 0 31,-5 4-480-31,1 4-80 0,1 0-32 0,1 6 0 16,-1 1-720-16,0 0-144 0,4 3-16 0,0 0-16 16,0 3 304-16,6 4 64 0,1 2 16 0,1 4 0 0,5 1 1120 0,2-1 128 0,5 3 192 0,-2-5-32 15,3 0 288-15,0-6 48 16,1 1 16-16,5-5 0 0,-2-1 64 0,3-3 32 0,4-1 0 0,0-2 0 16,0-5 64-16,0-3 16 0,3-3 0 0,-4-4 0 15,1-5 224-15,-3-1 48 0,2-1 16 0,-3-3 0 16,4-8-624-16,-4 1-128 0,-1-1-32 0,-1 3 0 15,1-3-192-15,-3 4 128 0,1 1-128 0,-2 5 0 16,-2-3-1280-16,-7 11-336 0</inkml:trace>
  <inkml:trace contextRef="#ctx0" brushRef="#br0" timeOffset="8245.14">23405 6623 30575 0,'14'4'2720'0,"-14"-4"-2176"0,5 7-544 0,-5-7 0 0,4 14 2192 0,-1 1 336 0,-1 5 64 0,2 2 16 0,1 7-2384 0,0 6-480 15,4 4-80-15,0 7-32 0,3 7-16 0,-1 6-16 16,5 4 0-16,3 1 0 0,6 0 400 0,3-7-128 15,-3-3 128-15,0-5 0 0,1-10 144 0,-1-6 112 16,-1-5 32-16,-3-3 0 0,-6-4 304 0,-1-7 64 0,0-3 16 0,-6-4 0 16,-8-7-224-16,0 0-32 0,7-2-16 0,-1-5 0 15,-2-5 496-15,-4-3 112 0,0-2 16 0,0-5 0 0,0-2-560 16,-3-3-96-16,2-5-32 0,-2-5 0 0,0-2-144 16,-1-1-16-16,0 1-16 0,-3-3 0 0,0 2-160 0,0-4 0 15,-1 3 0-15,1 3 0 0,0 4-208 0,0 5 80 16,0 3 128-16,0 6-208 0,0 4 208 0,3 7 0 31,4 9 192-31,0 0-192 0,0 0 0 0,0 0 0 16,14 4 0-16,1 7 0 0,0 3-176 0,6 7-80 0,4 6-32 0,3 6 0 15,-3 5 64-15,0 1 16 0,1 0 0 0,-3-1 0 16,-3-2 208-16,-1-7 0 0,-3-1 0 0,-5-6 160 16,1-2-160-16,-3-5 0 0,-7-1 0 0,-2-14 0 31,0 0-2176-31,0 0-400 0,0 0-96 0,0 0-16 0</inkml:trace>
  <inkml:trace contextRef="#ctx0" brushRef="#br0" timeOffset="8645.29">24072 6641 17039 0,'0'0'1520'0,"15"4"-1216"0,-1 2-304 0,6 2 0 0,2 3 3360 0,-1 3 608 16,-3 3 128-16,-7 1 32 0,0 3-2816 0,-1 0-560 16,-3-2-112-16,-6 2-32 0,-2 0-608 0,1-3-240 15,1-4 16-15,2 0 0 0,-3-3 32 0,0-11 16 16,0 0 0-16,0 0 0 0,0 0-16 0,-10 7-16 16,10-7 0-16,-11 2 0 0,11-2 0 0,-11-2 0 15,11 2 0-15,-11-4 0 0,4 1 208 0,-3-4 208 16,10 7-32-16,-12-4-16 0,-2-3-160 0,0 3 0 15,3 1 144-15,-3 3-144 0,0 0 0 0,0 2-256 0,0 3 32 0,0 4 16 16,6 2 64-16,-5 4 16 0,2 2 0 0,2 2 0 0,4 1 128 0,1 4 0 16,1-4 160-16,3 3-160 0,0-2 128 0,0-6-128 15,1-1 0-15,1-3 144 0,-2-11 224 0,0 0 32 16,0 0 16-16,0 0 0 0,11 3 304 0,-1-5 64 16,1-3 16-16,0-3 0 0,1-4 16 0,4-2 0 15,-2 1 0-15,0-6 0 0,1 3-304 0,-4 0-48 16,-4 4-16-16,-1 1 0 0,5 2-448 0,-11 9 0 15,0 0 0-15,0 0 0 32,0 0-1920-32,11 0-496 0</inkml:trace>
  <inkml:trace contextRef="#ctx0" brushRef="#br0" timeOffset="9213.66">24491 7001 30575 0,'0'0'1344'0,"0"0"304"0,0 0-1328 0,0 0-320 0,0 0 0 0,0 0 0 16,0 0 1456-16,0 0 208 0,0 0 64 0,0 0 0 15,0 0-1216-15,0 0-256 0,0 0-32 0,9 9-16 16,1 0-80-16,1 1 0 0,3-6-128 0,-3 0 192 16,3-1 208-16,0-3 48 0,0-7 0 0,1-3 0 15,-4-1 304-15,0-3 64 0,2-1 16 0,-5 1 0 16,2-5-544-16,-6 1-96 0,3 0-32 0,-4 0 0 15,-3 1-160-15,-3-1-192 0,-1 2 32 0,-2 0 16 0,-1 2 0 0,-1-1 0 16,-3 1 0-16,-2 4 0 0,-2-1-160 0,-2 4-16 16,2 4-16-16,-3 6 0 31,0 1-352-31,-1 7-64 0,3 3-16 0,0 5 0 0,2 0 320 0,3 6 64 0,4 2 16 0,5 7 0 16,2 1 368-16,2 6 0 0,3 2 0 0,-1 0 0 15,1 2 176-15,4-2 96 0,-2-4 32 0,2 0 0 16,3-6 240-16,-4-2 48 0,4-3 16 0,0-3 0 15,-1-3-224-15,3-1-64 0,0-3 0 0,1 0 0 0,2-2-32 0,-2-2-16 16,3-5 0-16,0-2 0 0,3-2 64 0,3-3 16 16,5 0 0-16,3-2 0 0,10-2-128 0,1-5-32 15,3 0 0-15,-1-4 0 0,-1 2 128 0,0-3 0 16,-1 1 16-16,-7-5 0 0,-5-5-336 0,-5-4-192 16,2-2 32-16,-3-1-13200 15,0-1-2640-15</inkml:trace>
  <inkml:trace contextRef="#ctx0" brushRef="#br0" timeOffset="75227.17">3844 6506 32943 0,'7'11'2928'0,"2"3"-2352"0,-2 3-448 0,-5-3-128 0,0 1 3200 0,-2 6 640 16,0 0 112-16,0 7 16 0,0 2-3264 0,0 4-704 16,0 2 0-16,0 4 0 0,3 2 0 0,-3 4 128 15,0 2 32-15,0 5 0 16,2 0-160-16,0 4 0 0,1 1-160 0,-6 1 160 15,1 2 0-15,0-4 0 0,-3-4 0 0,0 2 0 16,5-3 0-16,-2 1 0 0,0-2 0 0,-2-5 0 16,-1 0 0-16,3-2 0 0,-3-2 0 0,-2-2 0 15,2-2 0-15,1-6 0 0,-3-5 0 0,2-4 0 0,1-2 0 16,2-8 0-16,-3-1 0 0,5-12 0 0,0 0-256 0,0 0-16 16,0 0 0-16,-12-16 0 0,6-7 32 0,3-9 16 0,3-14 0 0,0-15 0 15,7-14 224-15,-2-6 192 0,4-8-48 0,0-8 0 16,5-9 192-16,0-5 48 0,1-10 0 0,2 11 0 15,1 2-128-15,-4 9 0 0,0 6-16 0,0 4 0 16,-6 4 208-16,-1 11 32 0,-3 8 16 0,2 9 0 16,-2 7-80-16,-4 1-16 0,3 6 0 0,-3 1 0 15,-3 9-400-15,0 5 0 0,2 6 0 0,-2 8 0 0,-4 3-240 0,7 11 32 32,0 0 0-32,0 0 0 0,-7 12-128 0,3 12-32 15,4 5 0-15,-3 13 0 0,6 2 368 0,-2 5 0 0,5 4 0 16,-2 2 0-16,6 5 0 0,-2-1 0 0,3 0 0 0,2 0 0 15,-2-1 0-15,-3-5 0 0,5-3 0 0,-5-8 0 16,2-3 0-16,-3-3 0 0,1-6 0 0,-1-1 0 16,3-3 0-16,-3-3 160 0,0-5-16 0,0-4 0 15,1-3-16-15,-1-6-128 0,-7-5 192 0,10-2-64 16,1-5 48-16,-4-10 0 0,4-5 0 0,-1-8 0 16,1-5-176-16,0-6 0 0,3-10 144 0,2-7-144 15,0-9 0-15,2-5 128 0,-2-5-128 0,3 4 0 0,4 2 208 16,-2 7-16-16,4 0-16 0,-4 7 0 15,1 1-48-15,-4 12 0 0,3 9 0 0,-7 11 0 0,-3 10-128 16,0 10 0-16,6 7 0 0,-2 15 0 0,2 14-144 0,1 14 144 16,-3 11-192-16,2 10 192 15,-6 10-448-15,-1 10 32 0,-3 7 0 0,-6 1 0 0,4-6 208 0,-3-3 32 16,1-4 16-16,-1 3 0 0,3 2-96 0,-1-2 0 0,-1 0-16 0,4-13 0 31,0-8-384-31,4-5-80 0,3-5-16 0,4-1-13200 16,5-2-2624-16</inkml:trace>
  <inkml:trace contextRef="#ctx0" brushRef="#br0" timeOffset="75885.78">5171 7229 34895 0,'0'0'1536'0,"0"0"336"0,0 0-1488 0,0 0-384 0,-13 0 0 0,1 3 0 0,1-2 224 0,0 5-32 0,1-3 0 0,1 2 0 16,0 2 560-16,-1 3 96 0,2 1 32 0,-3 3 0 16,-3 3-256-16,4 1-48 15,2 1-16-15,-2 5 0 0,-1-2-128 0,1 6-32 16,3 0 0-16,0 1 0 0,6 4-32 0,1 1-16 0,1-2 0 0,5 1 0 15,-2-1 0-15,3-2 0 0,0-2 0 0,1 0 0 16,-1 0-32-16,3-2 0 0,-2-1 0 0,2-1 0 0,0-3-32 0,-3-3-16 16,4-4 0-16,-3-3 0 0,4-2-48 0,0-4-16 15,-4-2 0-15,2-3 0 0,4-1-208 0,-3-1 0 16,0-5 128-16,1 0-128 0,-3-4 0 0,3-6 176 16,-1-4-176-16,1-4 160 0,-1-4-16 0,1-10 0 15,1-4 0-15,1-3 0 16,-2 0-144-16,-1 3 0 0,3 1 0 0,-5 8 0 15,3 5 0-15,2 5 0 0,-3 2 0 0,0 5 128 16,-1 3 0-16,1 3 0 0,0 4 0 0,3 5 0 16,-6 0-304-16,2 6-64 0,1 3-16 0,-1 3 0 15,-3 3-224 1,0 5-48-16,0 5-16 0,-2 5 0 0,1 4 256 0,-2 5 48 0,0 4 16 0,2 4 0 0,-2 1 224 0,3 3 0 16,-4-2 0-16,2 2 0 0,2-3 256 0,-1-1-48 15,1-1-16-15,4-3 0 0,-3 0-192 0,5-2 0 16,-2 0 0-16,-4-5 0 15,4-6-1152-15,-1-6-240 0</inkml:trace>
  <inkml:trace contextRef="#ctx0" brushRef="#br0" timeOffset="76842.59">5838 5992 9663 0,'17'-10'432'0,"-6"6"80"0,0-2-512 0,0 2 0 0,-4 4 0 0,-7 0 0 0,7 4 6576 0,-7-4 1200 16,7 7 240-16,0 6 48 0,-4-2-6256 0,-2 0-1248 16,-1-11-256-16,-1 18-48 0,-2-1 256 0,-1 1 64 15,-3 3 16-15,-4 8 0 0,1 3-240 0,0 7-48 16,2 7-16-16,-2 8 0 0,6 6 128 0,-3 11 32 15,0 12 0-15,-2 6 0 0,0 3-320 0,2 8-128 0,0 3 0 0,-2 12 128 16,4 13-128-16,1-4 0 0,4-3 0 0,0 0 0 31,7 1-704-31,0-11-32 0,1-10 0 0,2-7 0 0,1-7 544 0,-1-4 192 0,-2-3 0 0,-1-8-144 16,-3-6-80-16,2-12-16 0,-2-8 0 0,-1-10 0 31,4-6-1968-31,-3-7-400 0</inkml:trace>
  <inkml:trace contextRef="#ctx0" brushRef="#br0" timeOffset="77202.75">6582 6160 6959 0,'0'0'624'0,"0"0"-496"0,11-3-128 0,-11 3 0 15,0 0 7264-15,0 0 1440 0,0 0 272 0,0 0 64 0,0 0-7408 0,0 0-1488 16,3 13-288-16,-3 2-64 0,-3 5 336 0,-1 4 80 16,-1 1 16-16,-1 5 0 0,-4 5 384 0,-1 8 80 15,0 3 16-15,4 9 0 0,1-1-304 0,-1 3-48 16,1 2-16-16,-3-2 0 0,2-6-80 0,0 1 0 15,3-2-16-15,-2 3 0 0,5 3-64 0,-2 4-16 0,2 2 0 0,2 4 0 16,2 1-160-16,1-2 0 0,3-2 0 0,0-2 0 16,0-1 592-16,2 0 96 0,0 2 16 0,1-8 0 15,1-1-1344 1,-4-6-256-16,2-6-48 0,-4-5-16 0,-4-10-992 0,-1-2-208 0</inkml:trace>
  <inkml:trace contextRef="#ctx0" brushRef="#br0" timeOffset="77424.95">6083 7355 36799 0,'0'0'1632'0,"0"0"336"0,9-2-1584 0,-9 2-384 0,9-4 0 0,-9 4 0 0,11-7 496 0,-1 0 16 15,1-3 0-15,-1 2 0 0,3-3-320 0,-1 1-64 16,1 0-128-16,3-1 192 0,3 0 96 0,3 0 16 15,9-3 0-15,-4 0 0 0,7-3-304 0,5 2 160 0,0 0-160 0,0 1 128 32,0 1-128-32,0 2 0 0,-3 3 0 0,1 5 0 31,-3 0-432-31,1 3-16 0,2 3 0 0,-4 4-11200 0,2-3-2256 0</inkml:trace>
  <inkml:trace contextRef="#ctx0" brushRef="#br0" timeOffset="77656.25">7302 7532 36287 0,'15'28'3216'0,"3"4"-2576"0,3 1-512 0,-4 5-128 0,1-6 1136 0,-7 0 192 16,-4-3 32-16,-3-1 16 16,0-6-3008-16,-1-1-608 0,-3-7-112 0</inkml:trace>
  <inkml:trace contextRef="#ctx0" brushRef="#br0" timeOffset="77811.53">7038 6969 9663 0,'13'9'864'0,"6"2"-688"0,-1-4-176 0,0 5-4272 16</inkml:trace>
  <inkml:trace contextRef="#ctx0" brushRef="#br0" timeOffset="78216.08">7926 7088 22463 0,'18'17'992'0,"-11"-4"208"0,0-2-960 0,-4-1-240 0,-3-10 0 0,-7 18 0 16,-7 0 4832-16,-4 3 928 0,-3 1 176 0,-4 6 32 15,-3 4-4992-15,-1 0-976 0,4 0-240 0,-3 0-16 16,4 0-128-16,-2 0 0 0,2 0-16 0,-1 0 0 0,3 2 128 0,-4 1 16 16,5 0 16-16,3-2 0 15,2 2 240-15,3-3-192 0,6-4 192 0,0 1-192 0,2-1 192 0,3-2 240 16,6-2-48-16,1 1-16 0,4-3 368 0,5 2 80 15,0-6 16-15,6 0 0 0,-1-1-112 0,4-2-16 16,-3-5 0-16,3-3 0 0,0-3 64 0,-3-6 16 0,1-7 0 16,0-5 0-1,0-4-592-15,1-3 0 0,2-8-144 0,1 2 144 16,-6 2-1296-16,2 4-144 0,4 6-32 0,-1 5 0 16,-4 6 0-16,-1 8 0 0,-1 6 0 0,0 4-15536 0</inkml:trace>
  <inkml:trace contextRef="#ctx0" brushRef="#br0" timeOffset="78557.78">8222 6095 38639 0,'0'0'1712'0,"7"8"352"0,0 2-1648 0,-3 1-416 0,0 4 0 0,0 5 0 16,2 5 336-16,-2 1-16 0,3 6 0 0,0 7 0 16,0 6 16-16,0 7 0 0,4 8 0 0,-1 1 0 15,1 6 288-15,-4 1 48 0,0 0 16 0,0-1 0 0,-3-4-64 16,-1 2-16-16,2 4 0 0,1 0 0 0,-5 4-416 0,2 1-192 0,-3-6 160 0,0-4-160 31,0-4 224-31,0-3-48 0,0-2-16 0,-4 5 0 16,1 0-160-16,-1-3-192 0,0-3 32 0,1-1 16 15,0-7-2352-15,2-3-480 0,1-4-96 0,0-5-14288 0</inkml:trace>
  <inkml:trace contextRef="#ctx0" brushRef="#br0" timeOffset="79021.12">8853 7564 24015 0,'21'2'2128'0,"-10"-2"-1696"0,3-2-432 0,-3-1 0 0,0-1 4656 0,-1 0 848 16,-1-3 160-16,-9 7 32 0,5-12-4544 0,-3 3-928 16,0-1-224-16,-6 2 0 15,-1-2-304-15,-4 1-96 0,-1 2-32 0,-2 0 0 0,-2 1 32 0,-3 1 0 0,-1-2 0 0,-3 0 0 16,-1 3 256-16,1 1 144 0,0 1-160 0,-1 0 160 0,-3 2-144 0,0 4 144 15,1 1-128-15,2 4 128 0,3 0 144 0,1 5 112 16,2 2 32-16,0 5 0 0,7 4-288 0,4 5 0 16,5 2-208-16,2 3 80 15,3 2 128-15,2 4 0 0,4-1 0 0,5 0 0 0,2-2 0 16,3-2 0-16,4 1 0 16,-1-3 0-16,1-2 0 0,-3-6 256 0,-1-4-64 0,0-3-16 15,-3-6 192-15,-3-3 32 0,-1-6 16 0,-3-6 0 16,2-5-416-16,-5-6 0 0,6-6-144 0,-3-8 144 15,3-6-416-15,-3-3 32 0,2-3 0 0,-6-3 0 16,1 3 128-16,-1 6 48 0,-4-2 0 0,-2 6 0 16,2 1 352-16,-3 3 80 0,0 0 16 0,0 1 0 0,0 5-240 0,-3 0 0 15,-1 6 0-15,0 0 0 16,4 13 0-16,0 0 176 0,0 0-176 0,0 0 160 0,14 0-16 0,4 6 0 16,0 5 0-16,7 4 0 0,-2 5-144 15,5 6-192-15,4 9 32 0,2 1 16 0,-1 6 144 0,-1 1 0 16,0 3-144-16,-3 0 144 0,-1-7-144 0,-3 2 144 15,-4-2-192-15,-3 0-12304 16,0 0-2480-16</inkml:trace>
  <inkml:trace contextRef="#ctx0" brushRef="#br0" timeOffset="79427.66">9772 7193 46527 0,'25'21'2064'0,"-14"-3"432"0,-7 0-2000 0,-4 3-496 0,-1-3 0 0,-9 4 0 0,-5 2-160 0,-5-3-128 16,-5 1-32-16,-4-1 0 0,-3 2 0 0,-3-3-16 15,1 1 0-15,2 0 0 16,-2-1 32-16,2-2 16 0,4-1 0 0,1-1 0 15,-1 0 96-15,0-1 0 0,2 2 16 0,2-3 0 16,2-3 176-16,-2 0 0 0,3 0 0 0,3-1-128 16,4-2 128-16,3-1 0 0,11-7 0 0,0 0 0 15,0 0 176-15,0 0 112 0,0 0 32 0,10 7 0 0,8-4-320 0,3-3 0 16,4-1 0-16,3-2 0 31,8 0-336-31,-1 0-128 0,1-1-32 0,7 1 0 0,-1 2 720 0,6 2 144 0,0 5 16 0,0 2 16 0,-6 6 224 0,-2 6 32 0,-1 2 16 0,-10 6 0 16,-4 4-496-16,-4 4-176 0,-3-1 0 0,-4 1 144 15,-2 0-144-15,-7-1 0 0,-5 1 0 0,-3-1 0 16,-1-3-176-16,-7 0 48 0,-6-1 0 0,-8-3 0 16,-7-4-432-1,-7-3-80-15,-4-3 0 0,-3-7-12352 16,-2-3-2448-16</inkml:trace>
  <inkml:trace contextRef="#ctx0" brushRef="#br0" timeOffset="79879.95">10564 7105 32943 0,'-5'17'2928'0,"-4"5"-2352"0,-5 6-448 0,-4 1-128 15,-5 3 928-15,0-1 160 0,0-2 48 0,-2-1 0 16,-3-3-848-16,-1-4-160 0,4 1-128 0,0-1 144 16,1-2-144-16,3 1 0 0,2-3-160 0,2 3 160 0,3 1 0 15,3-1 0-15,4-1 128 0,3 1-128 16,1 3 576-16,6 0 0 0,-2 3 0 0,5-4 0 0,1-1-64 0,4-3 0 15,0 3 0-15,6-3 0 0,1-4-64 0,3 1 0 16,5 2-16-16,5-5 0 16,5 1 80-16,-2-5 0 0,0-1 16 0,1 0 0 0,2-3 304 0,-3 2 64 0,5-3 16 0,-2 2 0 15,2 5-224-15,-3 0-48 0,3 5-16 0,-7 1 0 16,-3 3-496-16,-5 3-128 0,-6-1 0 0,-11 4 0 16,-5 3-192-16,-8 2-64 0,-4-1-16 0,-8 6 0 0,-13-1 16 15,-2 3 0-15,-3-5 0 0,-6 0 0 31,-1-7-256-31,-6 0-64 0,1-4 0 0,-4-3 0 16,-10 0-1920-16,-5-1-400 0</inkml:trace>
  <inkml:trace contextRef="#ctx0" brushRef="#br0" timeOffset="91922.57">14440 9022 22463 0,'0'0'1984'0,"0"0"-1584"0,0 0-400 0,0 0 0 16,-7-12 3520-16,7 12 640 0,-7-11 112 0,7 11 16 15,-9-11-1776-15,9 11-352 0,0 0-80 0,0 0-16 0,0 0-1024 0,0 0-208 16,0 0-32-16,0 0-16 0,0 0-528 0,0 0-128 15,0 0 0-15,7 11-128 0,0 3 256 0,1 0-64 16,2 4-16-16,1 0 0 0,1 0-176 0,4 3 0 16,-2 4 0-16,0 2 0 0,4 1 128 0,0 2 112 0,-3 3 16 15,2 3 0 1,-3 3 64-16,-3 1 0 0,3 6 16 0,-3 4 0 16,0 6-176-16,0-3-32 0,2 1-128 0,-2 1 192 0,-1-2-192 0,-2 0 144 0,-4 0-144 15,-1-6 128-15,0 2-128 0,-3-6-176 16,-3-3 48-16,-1 2 0 0,-3-7 128 0,0-3 176 15,0-5-48-15,0-4 0 0,0-5-128 0,0-2-176 16,0-4 48-16,0 0 0 0,7-12 128 0,-8 6 0 0,8-6 0 0,-11 0 0 16,1-4 0-1,0-3 0-15,-1 0 128 0,-3-7-128 0,-4-6 320 0,0-10-16 16,-3-5 0-16,-1-11 0 0,-3-7-160 0,0-4-16 0,-3-8-128 16,0 1 192-16,1-3-192 0,-1 0 176 0,-1-6-176 0,3 2 160 15,-1-4-160-15,3 0 0 0,5 4-160 16,2 0 160-16,2 7 0 0,8-3 0 0,4 1 0 0,6 2 0 0,4-3 0 0,8 3 0 15,6 0 0-15,8 4 0 0,8 6 0 0,4 3 0 16,5 5 0-16,1 7-144 0,4 3 144 0,5 8 0 31,4 5 0-31,-2 7 0 0,5 9 0 0,-6 3 128 16,2 8-128-16,-6 3 128 0,-3 7 0 0,-7 4 16 16,-4 3 0-16,-4-1 0 0,-7 3-144 0,-7 3 0 0,-6-1 0 15,-8 5 0-15,-7 7 0 0,-10 3-192 0,-5 9 64 0,-9 1 128 16,-2 0-192-16,-5-1 192 0,-2-2-192 0,-6-4 192 15,2-5-432-15,-4-4 48 0,-3-5 0 0,-2-4 0 32,-2-6-976-32,3 0-192 0,3-8-48 0,2-4 0 15,5-5-320-15,6-7-64 0,2-4 0 0,8-4-16448 0</inkml:trace>
  <inkml:trace contextRef="#ctx0" brushRef="#br0" timeOffset="92380.23">15525 9345 22463 0,'0'0'1984'0,"0"14"-1584"0,0 1-400 0,-4 2 0 0,-3-2 4416 0,0 6 816 0,-4 0 144 0,4 4 48 16,0 0-4512-16,-3 7-912 0,2 2-144 0,1-1-48 0,0 1 192 0,0 0 192 16,0-4-48-16,0 5 0 0,3-3 1104 0,-3-3 224 15,0 2 32-15,2-2 16 0,0-1-1520 0,-2-3-256 16,3-3-80-16,-3-5-16 0,3-2 624 0,-1-1 128 31,5-14 32-31,0 10 0 0,0-10-256 0,0 0-48 0,0 0-128 0,0 0 192 0,0 0 256 0,0 0 64 16,0 0 0-16,0 0 0 0,-7-10-128 0,5-1-32 31,-3 0 0-31,0-2 0 0,4-2-176 0,1-2-48 0,0-1 0 0,0 0 0 16,0-3-128-16,0 2 0 15,4-2 0-15,0 0 0 0,3-4 0 0,3 1 0 0,-2-1 0 0,5 0 0 0,-2 0-144 0,3-2-16 0,0-1 0 0,4 0 0 32,0-4-32-32,-3 3 0 0,3 1 0 0,-1 6 0 15,4 8-48-15,-3 1-16 0,-3 5 0 0,5 4 0 16,-2 4-144-1,-3 4-48-15,6 0 0 0,-3 7 0 16,0 6-1536-16,1 4-304 0,-1 4-64 0</inkml:trace>
  <inkml:trace contextRef="#ctx0" brushRef="#br0" timeOffset="92732.69">16002 9601 30575 0,'0'0'2720'0,"-14"-11"-2176"0,0-3-544 0,-4 0 0 15,-3 0 1536-15,-1 3 208 0,-5 1 48 0,-4 6 0 16,-2 2-976-16,-1 4-192 0,-2 5-48 0,1 3 0 0,-1 3-384 0,8 3-192 31,0 5 160-31,6-3-160 16,4 2-272-16,4 1-160 0,7 2-16 0,4 0-16 0,6 0 288 0,4 7 176 0,7-1-192 0,1 6 192 16,9-3 928-16,5 3 288 15,3 2 64-15,7-2 16 0,0-4 48 0,0-2 0 16,2-1 0-16,-2-3 0 0,0-5-480 0,-3-6-96 0,-1-8 0 0,-3-7-16 15,0-11-752-15,-4-11 0 0,-3-9-240 16,-7-10 64 0,-2-5-400-16,-7-6-96 0,-9 3-16 0,-4 0 0 0,-3 1-16 0,-7 3 0 0,-3 0 0 0,-2 1 0 15,-5 1 832-15,-4 1 144 0,-5 3 48 0,1 4 0 0,-4 3-320 0,1 5 0 16,-1 4 0-16,3 6 0 16,1 4 0-16,5 6-272 0,4 1 48 0,-2 8 16 15,1 5-144-15,2 8-32 0,8 1 0 0,0 7-12544 16,-1 5-2496-16</inkml:trace>
  <inkml:trace contextRef="#ctx0" brushRef="#br0" timeOffset="93134.58">16230 8477 45375 0,'0'0'2016'0,"0"0"416"0,-14-6-1952 0,0 5-480 0,1 1 0 0,-3 5 0 15,2 6 224-15,-4 6-48 0,0 5-16 0,0 8 0 16,-2 11-160-16,5 11 0 0,4 11-192 0,1 12 192 16,3 10-256-16,6-3 64 0,2 3 0 0,3-1 16 0,6 4 176 15,1-3 0-15,6 1 128 16,1-1-128-16,3-7 368 0,1-7 0 0,6-9 0 0,1-5 0 15,6-4 480-15,2-7 112 0,2-6 0 16,0-4 16-16,1-5-352 0,2-9-80 0,1-5-16 0,-1-6 0 16,1-8-208-16,-4-9-32 0,-4-2-16 0,-4-9 0 15,-3-2-272-15,-5-5 0 0,-7-1 0 0,0 0 0 16,-3-4 0-16,-3 1 0 0,-1-3 0 0,-9 5 0 16,-5 1 0-16,-4 4 0 0,-2 0 176 0,-3 5-48 0,-4 4-128 0,-8 4 0 15,-4 3 0-15,-2 5 0 0,-4 2 0 0,-3 2 0 0,-4 1 0 0,-3 0 0 31,0 2-384-31,-4 0-64 0,1-5 0 0,4 3 0 16,-1-8-2128-16,7-4-432 0</inkml:trace>
  <inkml:trace contextRef="#ctx0" brushRef="#br0" timeOffset="93636.45">17233 9334 40431 0,'0'0'3584'0,"11"0"-2864"0,-1-3-576 0,-3-1-144 0,0-3 2352 0,-3-6 432 16,3 1 96-16,0-5 0 0,2-3-2624 0,3 1-512 0,1-2-128 0,1-1 0 16,5-3 384-16,3 0 0 0,3-1 144 0,0-1-144 15,7 0 0-15,-1 3 0 16,-1 2 0-16,1-2 0 0,-3 4 576 0,-3 0 48 0,0-1 16 0,-5-1 0 15,-1 5-640-15,-8 0-320 0,1 5 48 0</inkml:trace>
  <inkml:trace contextRef="#ctx0" brushRef="#br0" timeOffset="94434.63">17859 8943 41983 0,'0'0'1856'16,"5"13"384"-16,2-5-1792 0,0 2-448 0,0-1 0 0,0 0 0 0,3-2 384 0,-2 0 0 15,5 0-16-15,-2 0 0 0,0-3-368 0,4 1 0 16,5-1-160-16,-2-3 160 0,3-2-256 0,1-1 64 16,1-3 16-16,2-1 0 0,2-6 688 0,1-2 144 15,-3-3 32-15,3-3 0 0,-3-2 416 0,1 1 96 0,-6-1 16 0,-1-2 0 16,-1-2-704-16,-4-1-144 0,-3 2-32 0,-4 3 0 31,-3-3-336-31,-1 0 0 0,-9 0-160 0,-2 1 160 0,-6-1-256 16,0 4 48-16,-1 1 16 0,-4 0 0 0,-7 1 16 0,-1 3 16 15,-5 0 0-15,-2 5 0 0,-1 1-160 0,-3 6-48 0,0 0 0 0,2 4 0 32,-3 4-112-32,7 3-32 0,7 2 0 0,0 3 0 15,7 3-96-15,1 6-32 16,6-1 0-16,7 8 0 0,0 4 448 0,5 4 192 0,4 2-160 0,7 2 160 0,-1 2 128 0,7-2 112 15,3 2 16-15,4 0 16 0,0 1-272 0,7-4 0 0,3-7 0 0,3-2 0 16,-1-5 144-16,2-7-16 0,-3-7-128 0,-1-1 192 16,-3-8-192-16,-2-2 0 0,-9-2 0 0,-3-10-160 31,0-4-2016-31,-7-7-384 0</inkml:trace>
  <inkml:trace contextRef="#ctx0" brushRef="#br0" timeOffset="94754.09">18387 8530 51487 0,'14'5'2288'0,"-14"-5"464"0,0 0-2208 16,0 0-544-16,4 11 0 0,-4-11 0 0,4 11 0 0,-1-2-320 0,-3-9 32 0,7 14 16 16,-3 0 96-16,3 0 32 0,3-3 0 0,4 1 0 15,4 4-112-15,1-2 0 0,8 0-16 0,2 4 0 0,6 1 272 0,1 5 0 16,5 1 176-16,3 3-176 0,1 8 496 0,0 3-16 0,-5 7 0 0,-2 0 0 16,-2-1-352-16,-7-4-128 0,-1-2 0 0,-6-6 144 15,-5-6-144-15,-3-4 0 0,-7-1 0 0,-3-5 0 31,-2-6-3264-31,-2-11-512 16</inkml:trace>
  <inkml:trace contextRef="#ctx0" brushRef="#br0" timeOffset="94964.24">18925 8468 25055 0,'4'-28'2224'0,"-1"10"-1776"0,0-3-448 0,-3 0 0 16,-2-1 3968-16,-3 4 720 0,-5 4 144 0,-7 3 32 15,-1 4-3968-15,0 7-896 0,0 3 0 0,-4 12 0 16,-6 13 0-16,-2 11 0 0,3 11 176 0,-3 7-176 15,4 9 0-15,4 3 0 0,6 4 0 0,4 1 0 16,5-3 0-16,3 0 208 0,6-7-32 0,5-5-16 16,4-9 1376-16,-2-6 288 0,1-5 48 0,-1-2 16 15,-2-9-544-15,-3-2-96 0,-2-2-32 0,-1-6 0 16,-1-4-832-16,0-14-160 0,-3 11-32 0,3-11-16 16,-16 1-1872-16,-2-2-368 0,2-9-80 15</inkml:trace>
  <inkml:trace contextRef="#ctx0" brushRef="#br0" timeOffset="95350.8">18953 8315 29487 0,'0'0'1296'0,"0"0"288"0,8 3-1264 0,2 1-320 0,1 3 0 0,0-2 0 16,3 4-2624-16,4 3-592 0,6 5-112 0,3 1-32 31,3 7 368-31,2 0 80 0,5 3 16 0,-3-1 0 0,3-1 5504 0,2-1 1104 15,0-4 208-15,-3 4 48 0,-4 2 1376 0,-3-2 272 16,-1 3 48-16,-3 0 16 0,-2 1-3632 0,-4 0-704 16,-4-1-160-16,-1 0-32 0,-2 0-896 0,-3 1-256 0,0-1 0 15,-4 1 128-15,-1 3-368 0,1-4-80 16,-3-1 0-16,0-4-16 16,-1 0-240-16,-4-3-64 0,-1 1 0 0,1-5 0 0,-1-2 192 0,1-5 48 0,3-9 0 0,0 0 0 31,0 0-48-31,-7 7 0 0,7-7 0 0</inkml:trace>
  <inkml:trace contextRef="#ctx0" brushRef="#br0" timeOffset="95536.86">19003 7999 45375 0,'21'4'2016'0,"-10"1"416"16,0-3-1952-16,-11-2-480 0,9 7 0 0,-9-7 0 15,0 0 1744-15,5 11 256 0,-3 1 48 0,-2 0 16 16,0-12-2608-16,-2 13-528 0,-5 0-96 16,4 0-32-16,3-5-2560 0,0-8-512 0,0 0-96 0</inkml:trace>
  <inkml:trace contextRef="#ctx0" brushRef="#br0" timeOffset="95892.49">19438 8091 36047 0,'39'0'1600'0,"-14"1"320"0,2-1-1536 0,3 0-384 15,4-1 0-15,-1-2 0 0,-1 1 1120 0,0 1 144 0,-1 0 16 0,-5 2 16 16,0-1-1040-16,-4 6-256 0,-1-2 0 0,0 3 0 15,-3 1-160-15,-4 6-96 0,1 4 0 0,2 2-16 16,-6-2-16-16,0 3 0 0,-1 0 0 0,-6 1 0 0,3-4 288 0,-7 0 0 31,1-1 0-31,-1-3 0 0,-1-2 512 0,-6 1 0 0,7-13 0 0,-11 12 0 16,-2-2-512-16,1-3 0 0,-2-4 0 0,14-3-160 16,-14 5 160-16,14-5 128 0,0 0-128 0,0 0 176 15,-11 6-176-15,11-6 160 0,0 0-160 0,0 0 160 16,0 0 160-16,11 1 48 0,3 2 0 0,4-6 0 15,3 2 64-15,1-2 16 0,1 3 0 0,3 0 0 16,1 0-48-16,0 3 0 0,-4 1 0 0,2 3 0 16,0 0-160-16,1 3-48 0,-1 5 0 0,-5 1 0 0,-1 2-192 0,-3 5-256 15,-2 2 48-15,-6 6 16 16,-1 3 192-16,-4 2 0 0,-3 3 0 0,-4 3 0 0,-7 1 0 16,-2 0 0-16,-2-1 0 0,-6-3 0 0,-2 0 0 0,0-3 160 15,-2-2-32-15,0-4 0 0,-1-5-128 16,4-4 128-16,-3-5-128 0,1-2 128 0,6-1-128 0,2-3-176 15,0 1 48-15,-1 1 0 16,5-3-1408-16,-1 2-288 0,8 1-48 0</inkml:trace>
  <inkml:trace contextRef="#ctx0" brushRef="#br0" timeOffset="96238.55">20358 7378 31727 0,'10'-8'2816'0,"-10"8"-2240"0,0 0-576 0,0 0 0 16,4 13 2224-16,-1 3 336 0,1 5 64 0,-3 10 0 15,5 6-2288-15,1 9-336 0,4 7-320 0,0 6 64 16,6 5-176-16,-3 3-32 0,5 4-16 0,2 0 0 16,0-3 224-16,0 3 32 0,1 2 16 0,4 4 0 15,1 1 352-15,0 1 80 0,-1 1 16 0,4 0 0 0,-1 3 256 0,2-1 48 16,-2-1 16-16,-1 1 0 16,-3-4-400-16,1-6-160 0,-1-5 128 0,-1-3-128 15,-3-6 0-15,-7-8 0 0,-1-4 0 0,-6-10-176 16,-2-8-1584-16,-5-10-320 0,0-8-64 15</inkml:trace>
  <inkml:trace contextRef="#ctx0" brushRef="#br0" timeOffset="96453">20150 8373 20959 0,'0'-8'1856'0,"-5"-3"-1472"0,1 0-384 0,-1 1 0 16,5-4 4432-16,2 3 816 0,3-3 176 0,0 3 16 15,4 1-2736-15,4-1-544 0,5 1-112 0,6 2-32 16,4-3-720-16,8 4-144 0,3 1-16 0,7 2-16 16,7 3-672-16,1 1-128 0,3 4-16 0,1-3-16 15,-1 2-112-15,0 0-32 0,-1-2 0 0,-2 2 0 0,-7-6-144 0,-2 6 0 32,-6 0 0-32,-7-3-15808 0,-5 0-3184 0</inkml:trace>
  <inkml:trace contextRef="#ctx0" brushRef="#br0" timeOffset="103166.74">17078 9909 30575 0,'18'13'2720'0,"-5"-2"-2176"0,3 0-544 0,0 3 0 15,0 0-528-15,0 0-224 0,0 4-32 0,-2-3-16 16,0 2-2592-16,-3-6-528 0,1-1-112 0,-3-3 0 15,-2-3 2656-15,-7-4 544 0,0 0 96 0,0 0 32 0,7-4 3008 0,-7 4 624 0,0 0 112 0,2-10 32 16,-2 10-640-16,-2-9-112 0,0 0-16 0,2 9-16 16,-3-7 640-16,3 7 128 0,0 0 16 0,0 0 16 0,-4-7-1296 0,4 7-272 31,0 0-48-31,0 0-16 0,0 0-480 0,0 0-80 16,0 0-32-16,-17 0 0 0,17 0-528 0,-15 0-96 15,15 0-32-15,-16 0 0 0,4 3-208 0,12-3 0 0,-14-3-192 0,5 3 192 16,9 0-304-16,-11-7 48 15,4 3 16-15,7 4 0 0,0 0 240 0,-5-11 0 16,5 11 144-16,-5-7-144 0,5 7 128 0,-2-10-128 0,2 10 0 0,0 0 0 16,0 0 160-16,0 0-160 0,9-4 160 0,1-2-160 15,-3 5 128-15,4 1-128 0,-2 1 0 0,3 2 144 16,-1 0-144-16,1 1 0 0,3 3 0 0,2-3 0 16,1 3 0-16,5 3-176 0,2 1 176 0,2 0-192 15,4 2 192-15,1 2 0 0,4-1-144 0,0 4 144 16,6 0 0-16,-3 3 0 0,4 2 0 0,0 0 0 0,1 2 256 0,-2 3-16 15,-3 2-16-15,1 2 0 0,2 0-48 0,-3 0-16 16,-4-3 0-16,-3-4 0 0,-3-1-160 0,-7-6-144 16,-4-4 144-16,-5-6-15072 15,-2-2-2896-15</inkml:trace>
  <inkml:trace contextRef="#ctx0" brushRef="#br0" timeOffset="104606.59">18648 10410 29487 0,'0'0'2624'0,"0"0"-2112"0,5-7-512 0,-5 7 0 0,4-10 2544 0,1 2 400 16,-5 8 64-16,-3-10 32 0,1-1-2032 0,0-2-416 16,0 5-80-16,2-3 0 15,2-3 320-15,-5 3 80 0,1-1 16 0,-2 3 0 16,1-2-32-16,-4-1 0 0,0 3 0 0,-4-3 0 15,0 3-528-15,-3 2-112 0,-2 0-32 0,-3 3 0 16,-2-3-224-16,-1 4 0 0,-2 3-144 0,2 3 144 0,0 1-128 0,-3 3 128 16,1 3 0-16,2 3-144 15,-2-1-112-15,5 2 0 0,2-1-16 0,-1 6 0 0,1 0-64 0,4 1-16 16,1-1 0-16,4 2 0 0,1 0 208 0,0 0 144 16,4 1-192-16,3-1 192 0,3 0 0 0,-1-2 144 0,3 2 16 0,3 0 0 15,4 2-160-15,0 0 0 0,-1 0 0 0,3 2 0 0,7 0 0 16,-2-2 0-16,1-2 0 0,2-3 0 0,0 1 0 0,-1-10 0 15,3 0 0-15,-6-4 128 0,4-3-128 0,-1-4 0 32,-3-1 0-32,-1-3 0 0,-4-6 384 0,-4-2 0 0,1-4 0 0,-3-3 0 15,-3-1-240-15,-1-2-144 0,-2-1 160 0,-3 0-160 16,-3 0 0-16,4 3-240 0,-2 2 32 0,-1 1 0 16,4 2-48-16,-3-1 0 0,3 0 0 0,0 4 0 15,3 3 256-15,-3 0 0 0,4 2 0 0,-4 9-144 16,7-5 336-16,0 2 80 0,4-1 16 0,-1 4 0 15,-1 4-48-15,0 3-16 0,5 4 0 0,-3 6 0 16,1 1-224-16,-1 3-192 0,3 2 48 0,0 8 0 16,-3 1 144-16,3 2 0 0,0 3 0 0,0 2 0 15,1-4 0-15,2-1 0 0,-2-2-128 0,-1 0 128 32,0-3-448-32,4 2-16 0,-1 1 0 0,1-3 0 15,0-1-752-15,3-3-160 0,-3-3-32 0,0-2 0 0,3-2-512 16,-2-3-96-16,5-4-32 0</inkml:trace>
  <inkml:trace contextRef="#ctx0" brushRef="#br0" timeOffset="104974.28">19209 10089 47919 0,'0'0'2112'0,"0"0"448"0,0 0-2048 0,0 0-512 16,-16-7 0-16,-5 3 0 0,-6 1 576 0,-5 0 0 0,0 1 0 0,-3 2 0 16,3 2-576-16,0 4-272 0,0 2 16 0,3 2 16 31,4 5-2544-31,0 4-512 0,4 1-96 0,3 1-32 0,5 0 1440 15,6 2 304-15,6 0 48 0,2 2 16 0,6-1 1296 0,3 7 320 0,1-2 0 0,6 6 0 0,5 4 1184 0,3 0 304 16,0-3 64-16,6 0 16 16,-2 1 160-16,3 0 48 0,4-3 0 0,-1-2 0 0,4-2-752 0,0-5-160 15,2-4-32-15,-5-3 0 0,-1 1-832 0,0-10-208 0,-3-2-32 0,-4-2 0 47,-3-5-2960-47,0 0-576 0,-6-6-128 0,0-1-7104 0,-7-1-1424 0</inkml:trace>
  <inkml:trace contextRef="#ctx0" brushRef="#br0" timeOffset="105392.49">20001 10283 1311 0,'3'-14'128'0,"-3"-4"-128"0,-3-4 0 0,-1-4 0 16,-3-3 7024-16,-3 5 1376 15,-1 2 288-15,-3 8 48 0,0 3-7296 0,0 10-1440 16,0 6-320-16,2 9-64 15,2 6-32-15,0 5-16 0,2 5 0 0,1 9 0 0,-3 5 1280 0,2 3 256 16,1 9 48-16,0-2 16 0,3 2 432 0,1 4 96 0,3 3 16 0,0-5 0 16,3-2-240-16,1-5-32 0,0-5-16 0,2-2 0 15,2-8-544-15,-1-1-112 0,3-6-32 0,1-5 0 0,0-2-288 16,0-8-48-16,3-3-16 0,3-4 0 0,1-4-48 0,4 1-16 16,3-4 0-16,6-4 0 0,1-5-320 0,0-2 128 15,6-1-128-15,6-2 0 0,7-6 0 0,-1 5 0 0,3-6 0 16,-6 2 0-16,-1 2 0 0,-7-1-128 0,-4 4 128 0,-8 3 0 31,-2-1-1472-31,-7 3-192 0,-4-2-64 0</inkml:trace>
  <inkml:trace contextRef="#ctx0" brushRef="#br0" timeOffset="210259.81">10525 11996 41759 0,'0'0'1856'0,"-5"-7"368"0,3-3-1776 0,2 10-448 0,0 0 0 0,-3-8 0 0,3 8 1680 0,0 0 256 16,-6-7 48-16,6 7 16 0,0 0-1344 0,0 0-272 15,0 0-48-15,0 0-16 0,-10-4-320 0,10 4 0 0,0 0 0 0,0 0 0 31,0 0 0-31,0 0 0 0,0 0 128 0,-6 12-128 16,6-12 304-16,0 14-16 0,2-1 0 0,2-2 0 16,3 0 128-16,0 4 32 0,-2 5 0 0,2 5 0 15,-3 4 0-15,1 7 0 0,0 9 0 0,-5 6 0 0,0 9-448 0,0 2 0 16,-5 5 0-16,3 4 0 0,-1 8 0 0,-1 9 128 16,-3 3-128-16,-3 1 0 0,4-3 0 0,-3 5-144 0,-1 7 0 15,1-4 0 1,0 2-768-16,4-7-160 0,1-14-16 0,1-2-16 15,6-5-2656-15,1-13-528 0</inkml:trace>
  <inkml:trace contextRef="#ctx0" brushRef="#br0" timeOffset="210835.75">11213 13155 40431 0,'24'31'3584'0,"-10"-10"-2864"0,0-3-576 0,-3 0-144 16,-4-3 2608-16,0-2 480 0,-6-2 112 0,-1-11 0 15,-1 10-2512-15,-2 1-512 0,3-11-176 0,-7 11 0 16,0-1 0-16,0 1-192 0,3-4 0 0,-3 4 0 16,3-2 48-16,4-9 16 0,-7 11 0 0,4 1 0 15,3-1 128-15,-3-1 0 0,2 3 0 0,1-1 0 16,-3 1-160-16,3 1-48 0,3 0-16 16,-3 0 0-1,0 0-1968-15,-3-3-400 0,3 0-80 0</inkml:trace>
  <inkml:trace contextRef="#ctx0" brushRef="#br0" timeOffset="211038.71">10973 12327 51663 0,'12'17'4592'0,"2"1"-3680"0,1 0-720 0,-1-2-192 0,-2 0 816 15,0-2 128-15,-6 0 16 0,-1-2 16 0,-5-12-832 0,2 11-144 16,-2-11 0-16,0 0 0 16,0 0-3216-16,0 0-528 0</inkml:trace>
  <inkml:trace contextRef="#ctx0" brushRef="#br0" timeOffset="211544.76">11859 12996 52751 0,'19'30'2336'0,"-8"-14"480"0,-2 4-2240 0,0 1-576 0,-4 0 0 0,-3-2 0 0,1 2 192 15,-3 3-64-15,0-2 0 0,0 3-128 0,2 3 0 16,-2 0 0-16,0 1 0 0,0-1 0 0,2 1-128 0,-2-1 128 16,0-1 0-16,0-3-144 0,0-4 144 0,0-1 0 15,5-10 0-15,-5-9 128 0,0 0-128 0,0 0 128 16,0 0-128-16,0 0 128 0,7-7-128 0,-3-5-128 16,1-4 128-16,2-7-192 0,0-4 48 0,2-8 0 15,0-8 0-15,3-1 0 16,-1-7 144-16,-2 4 0 0,0 1 0 0,1 3 0 0,-2-3 0 0,2 4-128 0,-2 2 0 0,2 3 0 0,-3 5 128 15,3 2-128-15,-5 3 128 0,2 6-128 0,0 0 128 0,0 7 0 16,0 3 0-16,0 4 0 0,-7 7 0 0,0 0 256 31,14-2-64-31,-4 4-16 0,1 5 32 0,-3 0 16 16,2 7 0-16,-2 2 0 0,5 4-96 0,-5 3-128 16,6 5 176-16,-4 2-176 0,1 2 0 0,0 5 0 0,3-5-192 0,1 7 48 15,5 0 16-15,-2 4 0 16,3 0 0-16,1-1 0 0,3-3-48 0,-2 0 0 0,2-3 0 0,-1-2 0 15,-4-4 176-15,1-5 0 0,2-2 0 0,-5-2 0 16,-3-7-144-16,2-5 0 0,-3 0 0 0,-3-7 0 16,-1-4-832-16,1-3-176 0,-3-7-16 0,-5-1-20512 15</inkml:trace>
  <inkml:trace contextRef="#ctx0" brushRef="#br0" timeOffset="212037.37">12710 13218 17039 0,'0'0'752'0,"0"0"160"0,0 0-720 0,10 0-192 0,-10 0 0 0,0 0 0 0,10 0 5152 0,-10 0 992 16,0 0 208-16,8 4 48 0,-8-4-4256 0,0 0-848 16,0 0-160-16,10 6-48 0,-10-6-688 0,0 0-144 15,0 0-16-15,0 0-16 0,0 0-224 0,0 0 0 0,0 0 0 0,8-2 0 16,2-3 256-16,-3-5 0 0,0-1 0 0,0-3 0 15,0-3 112-15,0-1 16 0,0-3 16 0,1 2 0 32,2-5-208-32,-3 3-64 0,4 2 0 0,-4-1 0 15,4 1-128-15,-6 1 0 0,-3-1 0 0,3 3 128 0,-1 0 0 0,-2 2-128 0,-4-2 192 0,-2 0-64 16,-1 2-128-16,-4 0 0 0,-3 1 0 0,1 1-176 16,-3 1 176-16,-2-1-192 0,0 3 192 0,0 0-192 15,-4 2 0-15,2 2 0 0,-3 3 0 0,3 2 0 16,-3 5 192-16,0 2 0 15,3 2 0-15,4 4 0 0,3 4 0 0,0 5 144 16,4 2-144-16,4 5 0 0,0 1 640 0,6 5 0 16,1-3 16-16,6 4 0 0,0 3-192 0,2 4-32 15,5 6-16-15,-3 2 0 0,4 2-128 0,0-2-32 0,0-5 0 0,3-5 0 0,1-2 208 16,-2-7 48-16,-2-6 0 0,0-8 0 0,-2-7-128 0,2-4 0 16,0-3-16-16,-2-5 0 0,5-5-368 0,0-2 0 15,-1-6 0-15,4-4 0 0,-2-1-256 0,3-1-32 16,0-6 0-16,3 6 0 15,-6-1-288-15,2 3-48 0,4-1-16 0,-6 4 0 16,2 3 128-16,-2 3 32 0,-1 5 0 0,-3 5 0 31,0 6-1600-31,-4 5-320 0,0 6-64 0</inkml:trace>
  <inkml:trace contextRef="#ctx0" brushRef="#br0" timeOffset="212615.77">13396 13218 49119 0,'18'39'2176'0,"-6"-11"448"0,1 5-2096 0,1-1-528 0,-2-2 0 0,-1 0 0 15,-4 2 336-15,0-4-32 0,-3-1-16 0,0-3 0 16,2 1-288-16,-5-7 0 0,2-3 0 0,0-1 0 15,1-3-352-15,-1-1-32 0,-3-10 0 0,0 0 0 16,7 7 384-16,-7-7 0 0,5 3 0 0,-5-3 0 16,7-3 208-16,0-1 16 0,-1-3 0 0,-6 7 0 15,0-14-224-15,-6 3 0 0,5-3 0 0,-6 0 0 16,0-2 0-16,-4 2 0 0,1-2-128 0,-4 0 128 0,3-3 0 0,-6-1 0 16,2 0 0-16,-3-3 0 15,-1 0 0-15,1-3 0 0,2-6 0 0,0 0 0 0,-1-4 0 0,6 4 0 16,-3-3 192-16,3 3-48 0,1 3-16 0,4 0-128 0,1 1 192 0,5 3-64 15,0-2 112-15,5 3 16 0,4 1 0 0,-2 0 0 16,4 0-64-16,-1 0-16 0,1 3 0 0,0 1 0 16,3 1 64-1,2 0 16-15,3 1 0 0,4 4 0 0,-1 1-16 0,2 1 0 16,1 0 0-16,3 1 0 0,1-1-64 0,-1 0-16 16,-2 1 0-16,-1 1 0 0,-1 0-352 0,-3 2-80 15,-2 0-16-15,0 3 0 16,-3-2-1072-16,-2 2-224 0,-3 0-32 0,-1 0-20336 0</inkml:trace>
  <inkml:trace contextRef="#ctx0" brushRef="#br0" timeOffset="214065.84">13212 12740 30575 0,'0'0'2720'0,"6"-7"-2176"0,-2-3-544 0,0 2 0 16,0 1 2944-16,-4 7 464 0,6-10 112 0,-6 10 0 16,4-7-2480-16,-4 7-496 0,0 0-96 0,0 0-32 15,0 0-192-15,0 0-32 0,0 0-16 0,0 0 0 0,0 0-176 0,-7 14 0 0,-3 0 0 0,-2 4-176 32,-2 0 176-32,-3 3 0 0,-1 2 0 0,0 0 0 0,0 2-176 0,0 0 176 15,4 1-208-15,0 1 80 16,3-2-608-16,4 2-112 0,3-2-32 0,4-1 0 15,4-2 304-15,0 2 64 0,6 1 16 0,1 0 0 0,4-3 688 16,2 2 128-16,1-3 16 0,-3 1 16 0,2-1 544 0,0-1 128 0,1-1 0 0,-4-4 16 0,1 2-368 0,-1-6-80 31,-6 0-16-31,2-1 0 0,-3-3-320 0,-7-7-80 16,4 8-16-16,-4-8 0 0,0 0-160 0,0 0 0 0,0 0 144 0,0 0-144 16,-4-9 128-16,-3-7-128 0,0-5 160 0,-4-5-160 15,0-6 0-15,1-3-192 0,-1-4 16 0,1 3 0 16,3 1 176-16,3 2-192 0,-3-1 192 0,4 2-192 15,5 0 192-15,-1 1 0 0,2 3 0 0,1-1 128 16,3 3-128-16,-4 3 0 0,1 2 0 0,0 6 0 16,2 1 208-16,-2 3-16 0,0 1-16 0,-4 10 0 15,0 0-176-15,0 0 128 0,0 0-128 0,0 0 128 16,0 0-128-16,0 0 0 0,0 0 144 0,0 0-144 16,0 0 0-16,0 0 0 0,7 11 0 0,-3 3-192 15,1 5 64-15,0 4 0 0,2 2 0 0,0 7 0 0,1 5 128 0,4 3 0 16,0 2-144-16,2 4 144 15,4 1-1232-15,0 5-176 0,0 5-48 0,1 0 0 0,1-3 2032 0,1 2 384 0,-1-1 96 16,-3-1 16-16,1-1-224 0,-7-3-32 0,-1-4-16 0,-6-4 0 31,-1-9-672-31,-3-2-128 0,-7-9 0 0,-5-5-21696 16</inkml:trace>
  <inkml:trace contextRef="#ctx0" brushRef="#br0" timeOffset="-213278.94">13999 11796 6959 0,'0'0'624'0,"0"0"-496"0,0 0-128 0,0 0 0 0,0 0 7440 0,0 0 1472 16,0 0 304-16,0 0 48 0,0 0-6640 0,0 0-1344 15,0 0-256-15,0 0-48 0,0 0-608 0,0 0-128 0,0 0-32 0,0 0 0 16,0 0-208-16,0 0 0 0,5-11 0 0,2 2 0 15,3-1 240-15,-2 1 0 0,5-2 0 0,-2 0 0 16,3-1 144-16,4 0 16 0,4 1 16 0,3-3 0 0,0-2-16 16,2-1 0-1,-2 3 0-15,4-3 0 0,-4-1-144 0,5 3-48 0,0 1 0 0,-5 1 0 0,2 1 0 0,-3 2 0 16,-3 0 0-16,-2 3 0 16,-2 0-16-16,-2 2 0 15,-1-2 0-15,-1 0 0 0,-5 4-192 0,-8 3 0 0,0 0 0 0,0 0 0 16,10 4-176-16,-10-4 176 0,7 13-160 0,-3-1 160 15,3 5-256-15,-3 1 32 0,-1 7 16 0,-6 4 0 16,-1 4 32-16,0 4 16 0,-3 2 0 0,1 4 0 0,-1 3 160 0,2-2-160 16,2-3 160-16,-1-2-160 0,1-1 160 0,-1 0 0 15,1-2 0-15,-4-3 0 0,0 5 0 0,-1-5 0 16,-6 1 0-16,1-3 0 16,2-1-1184-16,0-3-208 0,0-1-32 0,-3 1-12080 15,2 1-2432-15</inkml:trace>
  <inkml:trace contextRef="#ctx0" brushRef="#br0" timeOffset="-212961.83">14241 13309 49007 0,'8'12'4352'0,"-2"-5"-3472"0,-6-7-704 0,0 0-176 16,0 0-768-16,0 0-192 0,-6-14-48 0,2-7-19776 16</inkml:trace>
  <inkml:trace contextRef="#ctx0" brushRef="#br0" timeOffset="-145055.18">3723 8985 4079 0,'-5'-15'176'0,"0"7"48"0,-2-1-224 0,3-1 0 0,-3 5 0 0,7 5 0 16,0 0 6992-16,0 0 1360 0,-11 0 272 0,11 0 48 31,-10 8-5232-31,3 6-1056 0,-2 3-208 0,0 1-32 16,2 4-1072-16,0 6-224 0,-1 0-32 0,1 8-16 15,-3 1-480-15,3 4-80 0,3 10-32 0,-2 3 0 0,2 6-48 0,0 1-16 16,0-1 0-16,-2-1 0 15,2-4 48-15,0-2 0 0,-3-5 0 0,3 1 0 0,-3-2-32 0,1-1 0 0,1 1 0 0,-2-1 0 0,0-4-160 16,0-6 128-16,1-1-128 0,2-7 128 0,0-3 0 0,-3-3 0 16,3-1 0-16,1-3 0 0,-1-4-128 0,1 0 0 15,3-3 0-15,0-11 0 0,3 14 0 0,-3-14 128 32,7 12-128-32,4-4 0 0,-4 2 304 0,7-3-32 0,0 0 0 15,4-5 0-15,1 3-48 0,5-3-16 0,1 3 0 0,0-4 0 16,3 2 80-16,-3 0 16 0,4-3 0 0,-5 0 0 0,5-3-304 0,-3 0 0 15,1-1 0-15,-2 0 0 0,2-1 0 16,4 3 0-16,-2-3 0 0,-1 5 0 16,4 0-336-16,-7 0-128 0,0 0-32 0,-4 0 0 15,0 0-1168-15,-2 0-224 0,-2-4-48 0,-6 1-11808 16,-4-1-2352-16</inkml:trace>
  <inkml:trace contextRef="#ctx0" brushRef="#br0" timeOffset="-144723.84">3639 9826 12383 0,'0'0'544'0,"6"11"112"0,1-3-528 0,-7-8-128 16,7 7 0-16,-7-7 0 0,0 0 5808 0,0 0 1120 15,0 0 240-15,0 0 32 0,11-1-5168 0,-3-5-1040 16,2-2-208-16,-3-3-32 0,0 0-304 0,4 1-48 16,3 0-16-16,0 2 0 0,2 1 224 0,0 3 32 15,2 1 16-15,-2 3 0 0,5 3 16 0,-3 1 0 16,7-1 0-16,0 1 0 0,3 4-240 0,1 2-48 15,2-3-16-15,-5 1 0 16,2-1-1136-16,-3-1-208 0,-1-2-48 0,-6-1-12736 0,0 1-2528 0</inkml:trace>
  <inkml:trace contextRef="#ctx0" brushRef="#br0" timeOffset="-144459.78">3695 9102 37663 0,'11'7'3344'0,"3"-2"-2672"15,0-1-544-15,-3 0-128 16,1 1 2304-16,-1-3 448 0,-11-2 64 0,14-2 32 16,0 0-2192-16,0-3-432 0,-1 1-96 0,-1-3 0 15,2-4 0-15,-1 3 0 0,6-1 0 0,-1-2 0 16,3-1-128-16,-2 3 176 0,1-2-176 0,2 4 192 0,-1 3 16 0,0 1 16 15,-3 1 0-15,0 0 0 0,-4 2-224 0,0 0 0 16,0 0 0-16,1 4 0 16,-4-1-1664-16,3 3-416 0,-4-1-96 0</inkml:trace>
  <inkml:trace contextRef="#ctx0" brushRef="#br0" timeOffset="-143853.72">4544 9612 37551 0,'24'-11'1664'0,"-13"4"336"0,0 0-1600 0,-4 0-400 0,0 3 0 0,-7 4 0 0,0 0 752 0,0 0 64 16,-11-7 16-16,-3 0 0 0,0 0-128 0,0 3 0 16,-1-1-16-16,1 0 0 0,-3 1-336 0,2 1-64 0,2 2-16 0,-2 2 0 15,1 2 96-15,0 4 16 16,3 0 0-16,0 0 0 0,0 4-112 0,4 3-16 0,0 4 0 0,0 0 0 16,2 5 128-16,3 2 32 0,-2 1 0 0,4 4 0 15,0 2-80-15,0 1-16 0,0 8 0 0,1 2 0 16,2-3-128-1,-3 2-16-15,0-2-16 0,0 2 0 16,0-1-160-16,0-4 0 0,2-7 0 0,-4-3 0 16,-1-2 176-16,2-4-48 0,-2-7-128 0,3-1 192 0,0-13-192 0,0 0 0 15,0 0 0-15,9 5 0 0,-9-5 0 0,16-2 0 16,1-10 0-16,1-1 0 0,0-8 0 0,3-2 0 16,-2-2 0-16,1-3 0 0,-1-4 0 0,-2-4 0 0,1-3 0 15,-4 0 0-15,-3-3 0 0,0 2 0 0,1 1-192 0,0 3 192 16,-4 1 0-16,2 5-128 0,1 5 128 0,-1 4 0 0,-3 1 0 0,1 3 0 15,2 6 0-15,-3 2 0 0,-1 2 192 0,1 5 0 16,0 2 0-16,2 4 0 0,-2 3-192 0,0 2 176 16,0 5-176-16,0 0 160 15,4 6-160-15,1 4 0 0,-3 3 0 0,4 7 0 0,-1 5 0 16,0 4 128-16,-1 3-128 0,5 3 0 0,0-2 208 0,1 1-32 16,1-2-16-16,0-2 0 0,0-1-32 0,-1-6 0 15,-2-2 0-15,-5-8 0 0,1-2-128 0,-7-5 0 16,3-6 0-16,-7-14 0 31,0 0-976-31,0 0-240 0,0-18-32 0,-4-11-20560 0</inkml:trace>
  <inkml:trace contextRef="#ctx0" brushRef="#br0" timeOffset="-143429.5">5378 9430 31903 0,'18'1'1408'0,"-8"-1"304"0,-10 0-1376 0,12-1-336 16,5 1 0-16,-6 0 0 0,0 1 1776 0,-11-1 272 16,13 3 64-16,-13-3 16 0,11 4-336 0,-11-4-80 15,7 10-16-15,-7-10 0 0,4 11-832 0,-4 0-160 0,-4 2-48 0,-3 2 0 16,-3 1-480-16,-4 0-176 0,-1 0 0 0,-6 0 144 16,3-2-144-16,-7 0 192 0,-7-5-192 0,0-2 192 15,-5-3-192-15,0-2 0 0,-1-2 0 0,3 0 0 16,3-2 0-16,3 0 0 0,5 0 144 0,3 0-16 15,6 2-128-15,1 0 176 0,4 2-176 0,10-2 192 16,0 0 32-16,-4 9 16 16,4 2 0-16,0 3 0 0,4-2 48 0,3-3 16 0,0 4 0 15,3-1 0-15,1 1-112 0,0-1 0 0,6 0-16 0,1-5 0 0,0 0 80 0,3-1 32 16,4-1 0-16,3 2 0 16,1-3-160-16,4 1-128 0,-6 4 192 0,3-2-192 15,-2 1 160-15,-3 5-160 0,-6 1 128 0,1 4-128 16,-2 4 0-16,0 6 0 0,-7 0 0 0,0 8 0 0,-1 4-128 0,-6 2 128 15,-4 4-160-15,-1 2 160 0,-5 0 0 0,-2-4-144 16,-5-4 144-16,1-2 0 0,-2-4-128 0,-3-4 128 16,-2-5-128-16,-2-10 128 31,-4-5-704-31,1-10-64 0,2-10-16 0,1-9 0 0,3-9-1920 0,4-4-384 0,9-7-80 0</inkml:trace>
  <inkml:trace contextRef="#ctx0" brushRef="#br0" timeOffset="-142995.65">5591 9564 15599 0,'0'0'688'0,"0"0"144"0,0 0-656 0,0 0-176 16,0 0 0-16,0 0 0 0,0 0 4576 0,11 5 880 0,-1-1 176 0,1 6 48 15,0 1-3504-15,0 1-688 0,1 1-144 0,2 1-16 16,-1 2-48-16,1 0 0 16,5-2 0-16,-4 2 0 0,2 0-464 0,1 0-112 15,3 2 0-15,-6 0-16 0,5 0-240 0,-2 2-64 0,1-1 0 0,1 2 0 32,-2 3-192-32,0-2-64 0,-4 0 0 0,0 2 0 15,4 1-128-15,-3-3 0 0,2-2 0 0,-6 2 0 0,3-4 0 16,-3-1-192-16,-4-4 64 0,-3-1 128 15,1-5-1824-15,-5-7-240 0,0 0-48 0</inkml:trace>
  <inkml:trace contextRef="#ctx0" brushRef="#br0" timeOffset="-142729.93">6204 9288 25055 0,'0'0'2224'0,"0"0"-1776"0,0 0-448 0,0 0 0 0,5 4 4560 0,-3 7 832 15,0 6 176-15,-4 8 16 0,-5 7-4240 0,-4 15-832 16,-3 13-192-16,-2 9-16 0,-4 2 128 0,-1 9 16 16,3 10 16-16,-6 6 0 0,2 1-240 0,-3-2-48 15,1-8-16-15,3 2 0 0,2 3 16 0,-6-3 0 0,-3-8 0 0,-4-6 0 16,-7-9-176-16,-3-9 0 0,-1-6 0 0,0-1 128 15,-3-4-336-15,0 2-80 0,1-5-16 0,3 3-21280 16</inkml:trace>
  <inkml:trace contextRef="#ctx0" brushRef="#br0" timeOffset="-102051.36">15974 1951 15599 0,'0'0'1392'0,"1"-11"-1120"15,5 1-272-15,-3-5 0 0,1-2 1088 0,0 0 144 16,0-1 48-16,2 0 0 0,-5 0-320 0,2 1-64 16,-3 2-16-16,0 0 0 0,-4 1 1808 0,-3 0 384 0,0 0 64 0,-4 3 0 15,-3-3-1376-15,-7 4-288 16,-2 2-48-16,-4 2-16 0,-8 5-720 0,-4 1-160 15,-2 7-16-15,-1 7-16 0,-1 4-496 0,0 7-160 16,0 8 0-16,-3 12 0 0,-4 6 160 0,1 12-160 0,-1 3 160 0,-1 3-160 16,3 2 160-16,2-2 0 0,8-4 160 0,5 2-160 15,3 3 928-15,5-2 96 0,4 0 0 0,6-3 16 0,4-1 144 16,5-7 32-16,5-4 0 0,1-7 0 0,4-2-464 16,4-2-96-16,2-3-16 0,4-10 0 15,4-2-272-15,6-5-64 0,5-8-16 0,3-3 0 16,4-4-288-16,6-7-144 15,6-9 16-15,-2-4 0 0,3-8 128 0,1-5 0 0,-6-5 0 0,5-3-128 16,0 1-80-16,-2 1-16 0,-4 3 0 0,-3 8 0 31,-6 7-352-31,-2 3-80 0,-2 4-16 0,-2 4 0 0,-6 6-2096 0,2 5-432 0</inkml:trace>
  <inkml:trace contextRef="#ctx0" brushRef="#br0" timeOffset="-101584.7">16784 2026 51023 0,'14'5'2256'0,"-14"-5"480"0,0 0-2192 0,0 0-544 0,0 0 0 0,-11 5 0 16,-1 1-416-16,-2 3-192 15,-4 5-32-15,-3 7-16 16,-6 9 144-16,-3 4 48 0,-5 10 0 0,-4 2 0 0,-5 4 16 16,-1 4 16-16,-1 9 0 0,2 5 0 0,2-1 288 0,6-1 144 0,8-5-160 0,7-5 160 0,10-6 0 0,2-8 0 31,8-6 0-31,6-7 0 0,2-5 288 0,7-6 160 16,4-10 16-16,8-5 16 0,6-6-160 0,0-5-16 0,7-9-16 0,0-5 0 31,4-7-592-31,0-9-112 0,0-5-32 0,-1-7 0 15,-3-7-144-15,-3-5-48 0,5-3 0 0,-2-1 0 0,-1 2 480 0,-6 3 160 0,-3 8 0 0,-5 3-144 0,-9 6 400 0,-5 7 96 16,-3 5 16-16,-3 5 0 0,-4 6-128 0,-3 5-32 16,0 2 0-16,3 14 0 0,0 0-208 0,0 0 0 15,0 0 0-15,0 0 0 0,-1 16 368 0,1 12-32 16,0 8 0-16,3 8 0 0,-2 3 272 0,2 5 48 16,4 2 16-16,-3 7 0 0,0 6-160 0,2 0-48 15,-2-3 0-15,0 0 0 0,6-5-224 0,-6-6-48 16,3-7-16-16,-3-7 0 0,-1-6-176 0,1-6 0 15,0-5 0-15,-1-8-176 16,-3-14-1104-16,0 0-240 0,10 0-32 0,1-7-16 16,-3-4-3824-16,2-9-768 15</inkml:trace>
  <inkml:trace contextRef="#ctx0" brushRef="#br0" timeOffset="-101208.9">17018 857 35183 0,'0'0'1552'0,"0"0"336"0,0 0-1504 0,0 0-384 0,0 0 0 0,0 0 0 16,0 0-560-16,-3 18-176 0,6-4-32 0,4 4-16 0,4 5 2272 0,3 6 464 15,4 3 96-15,3 7 0 0,1 5-128 0,2 7-16 16,-2 2-16-16,1 15 0 0,0 11-1104 0,-2 12-208 16,-3 9-64-16,3-2 0 0,-3 1-320 0,1 0-192 0,-4 5 192 15,2-1-192-15,-3-2 256 0,-3-6-64 0,3-12-16 0,-6-1 0 31,-1-1-16-31,-1-7 0 0,-2-4 0 0,-4-5 0 0,-3-1-160 16,-1-5-176-16,-3-6 48 0,0-4 0 16,0-5-1568-16,3-2-304 0,0-10-64 0,2-4-17872 15</inkml:trace>
  <inkml:trace contextRef="#ctx0" brushRef="#br0" timeOffset="-100935.25">16722 1792 6959 0,'7'3'624'0,"5"0"-496"16,-12-3-128-16,9 0 0 0,-9 0 10464 0,13-6 2080 15,1 1 400-15,3-2 96 0,1 0-10672 0,7-3-2144 16,10-1-416-16,8 0-96 0,7 1 160 0,4-1 128 15,6-3-192-15,2 0 192 0,-4 0-256 0,-3 3 64 16,-1 4 16-16,2 4 0 0,1 6 176 0,0 1 0 16,0 2-144-16,-7 1 144 15,3 0-1360-15,-11 1-208 0,-1 2-32 0,-9 1-19776 0</inkml:trace>
  <inkml:trace contextRef="#ctx0" brushRef="#br0" timeOffset="-99380.75">18294 2247 18719 0,'0'-20'832'0,"0"8"160"0,0-8-800 0,-3 2-192 15,0 0 0-15,2 2-8272 0</inkml:trace>
  <inkml:trace contextRef="#ctx0" brushRef="#br0" timeOffset="-98732.11">18409 1593 26655 0,'0'0'1184'0,"0"0"240"0,0 0-1136 0,7 6-288 0,0 2 0 0,-3 6 0 15,-1 4 4032-15,0 6 768 0,1 1 128 0,0 3 48 0,-1 2-3984 0,-3 8-800 16,0 5-192-16,0 6 0 0,-3 5 224 0,-1-1 0 16,0 2 0-16,-3 2 0 0,0 0-224 0,-3-1 0 15,3-6 0-15,-1 3 0 0,1-2 144 0,-3 5-144 0,2 3 128 0,1 1-128 16,0-1 0-16,-3 1 0 0,2-2 0 0,-2-4 0 16,2-5 192-16,-4-3-64 15,5-3 0-15,-5-4 0 0,-2-2 0 0,-1 3-128 0,-3-3 192 0,-1-1-64 0,1-1-128 0,-1-5 0 16,3-8 0-16,5-1 0 15,2-7-320-15,0-7 48 0,9-7 16 0,0 0 0 0,0 0 256 0,4-21 0 16,5-6 0-16,3-10 0 0,1-11 0 16,4-5 0-16,3-9 0 0,3-4 0 15,-2-5 0-15,1-7 0 0,3-6 0 0,-1-1 0 0,-3-5 0 16,-2 6 0-16,1 6 0 0,-5 3 0 16,2 1 0-16,-2 3 0 0,-1 0 0 0,-3 2 144 15,-1 3 112-15,-2 4 0 0,-2 8 16 0,-5 1 0 16,-2 0-144-16,-5 3-128 0,2 1 192 0,-3 4-192 0,-3 2 0 0,2 3-192 0,-3 2 0 15,-3-1 0-15,3 1 192 0,-3 6-192 16,0 3 192-16,0 7-192 0,3 1 192 0,0 3-176 0,0 4 176 0,4 4-160 16,7 10 160-16,0 0 0 15,0 0 0-15,0 0 0 0,0 0 160 0,4 14 64 16,4 4 16-16,6 10 0 0,4 8 256 0,3 14 48 0,3 13 16 0,1 8 0 16,4 7-560-1,6 5 0-15,4 0-240 0,1 5 80 16,9 4 160-16,-1 4 0 0,2 2 0 0,-1-6-128 0,-3-7 128 0,-3-2 0 0,0 1 160 0,-4-5-160 15,-4-8 512-15,-3-6 16 0,-3-6 0 0,-6-7 0 16,-3-7-336-16,-6-9-64 16,2-11 0-16,-4-4-128 0,-3-6 224 0,-2-2-64 15,-7-13-16-15,9 5 0 0,3-5 96 0,-1-4 16 16,0-6 0-16,1-2 0 0,1-8-112 0,4-5-16 16,1-7 0-16,3-7 0 0,-3-8-128 0,3-8 0 15,0-11-160-15,-6-6 160 0,2-1-240 0,-2-4 48 0,-1-1 16 0,-3-9 0 16,-1 0-144-16,-3-3-48 0,-3 1 0 0,-4 10-9680 31,-7 12-1920-31,3 10-400 0</inkml:trace>
  <inkml:trace contextRef="#ctx0" brushRef="#br0" timeOffset="-98049.89">19817 1108 22463 0,'21'3'992'0,"-7"-3"208"0,0 2-960 0,-4 3-240 0,-2-1 0 0,-1 6 0 0,-4 1 4160 0,1 3 800 15,-4 1 160-15,0 6 16 16,-4 3-4880-16,4 5-960 0,-3-1-208 0,-1 9-48 0,-3 9 1296 0,0 6 256 16,0 2 48-16,-4 6 16 0,0-3-272 0,1 2-64 0,0-3-16 0,2 1 0 15,2 0 272-15,1 0 48 0,2 0 16 0,-1 3 0 16,4-3 0-16,-3 2 0 0,3-1 0 0,0 0 0 16,3-5-304-16,-3 1-48 0,4-1-16 0,-1 4 0 15,-2 0-144-15,2-4-128 0,-6-1 192 0,3-4-192 16,-1-4 192-16,-2-8-192 0,3-1 192 0,-4-7-192 15,-2-6 336-15,5-1-32 0,-2-6-16 0,0-1 0 16,3-3-288-16,0-11 128 16,0 0-128-16,0 0 0 0,0 0 384 0,13-1-48 15,1-6 0-15,4-7 0 0,7-8-336 0,1-10-160 0,6-10 16 0,3-8 0 32,1-3-272-32,2 0-48 0,1 0-16 0,-3 5 0 0,3 5 304 0,0 5 176 0,0 5-192 0,-2 8 192 0,-4 1 256 0,-2 9 176 15,-9 1 16-15,-1 4 16 0,-7 5 64 0,-4 2 16 16,-10 3 0-16,0 0 0 0,0 0-688 0,0 0-144 15,-17 7-32-15,-5 3 0 32,-2 5-256-32,-1 0-48 0,-4 2-16 0,1-2 0 0,3-1 352 0,0-1 64 0,4-2 16 0,0-7 0 0,5-1 208 0,3-6 0 15,1-4 0-15,5-7 0 0,0-4 0 0,7-4 0 16,5-9 0-16,4-5 0 0,5-7 0 0,2-8 160 16,7-1-160-16,7-6 192 0,-1-4-192 0,3 0 0 0,3 1 0 15,-3 8 0-15,-4 6 352 0,-3 5-16 0,-11 6 0 0,-6 1 0 16,-4 6-176-16,-8 1-32 0,-7-2-128 0,-7 4 192 31,-3 1-608-31,-8 0-128 0,-3 2-32 0,-3-4 0 16,-4-3-256-16,0 1-48 0,-3-4-16 0,-3 0 0 0,1 0 432 0,-4 2 80 0,-2 5 0 15,7 1 16-15,4 0 368 0,8 7 0 0,9 5 160 0,8 5-12640 32,14 8-2544-32</inkml:trace>
  <inkml:trace contextRef="#ctx0" brushRef="#br0" timeOffset="-97571.88">20704 2259 36287 0,'0'0'1600'0,"0"0"336"0,0 0-1552 0,0 0-384 16,0 0 0-16,0 0 0 0,-3-8 2048 0,3 8 336 15,-1-10 64-15,1 10 16 0,-5-8-2064 0,7-3-400 16,2 4 0-16,3-3-192 0,3 0 320 0,4 2 48 15,4 1 16-15,3-3 0 0,4 3 240 0,1 1 48 16,6 4 16-16,-1-3 0 0,1 5-272 0,-5 0-48 16,0 2-16-16,1 1 0 0,-5 1-160 0,-2 0-272 15,-5 2 64-15,-5-4-13856 16,-4 0-2768-16</inkml:trace>
  <inkml:trace contextRef="#ctx0" brushRef="#br0" timeOffset="-96996.08">21841 1571 42671 0,'0'0'3792'0,"7"7"-3024"0,0 0-624 0,-7-7-144 0,0 15 1216 0,-1 4 224 0,-1 4 32 0,-2 2 16 16,0 3-1344-16,0 0-144 0,-2 1-272 0,1 6 64 15,-1 5 208-15,2 6 0 0,-3 0 0 0,0 1 0 16,-3 2 0-16,2-1 0 16,-3 5 144-16,0-5-144 0,1 0 0 0,0 1 0 15,2-2-128-15,-2 2 128 0,2 1-192 0,1 0 64 16,1 0 128-16,2-4-208 0,1-1 208 0,2-1-144 16,2 0 144-16,1-1-128 0,2-1 304 0,0-3 64 15,0 0 16-15,2-3 0 0,2-1-48 0,2 1 0 16,1 0 0-16,0 0 0 0,6 2 16 0,-6-4 0 15,3-4 0-15,4-3 0 0,7-2-224 0,0-8 0 0,7-9 0 0,7-7 0 16,5-8-240-16,2-9 64 0,0-9 16 0,-3-12 0 16,-7-9 16-16,-4-3 0 0,-1 2 0 0,-6 1 0 15,-7 3 288-15,-7 4 64 0,-1-3 16 0,-10 3 0 16,-3 0-224-16,-4 1-240 0,-7 4 48 0,-1 3 16 16,-6 4-480-16,-8 2-112 0,-9 7 0 0,-8 4-16 15,-6 5 208-15,-5 7 32 0,4 9 16 0,3 4 0 16,7 7 32-16,4 3 16 0,0 4 0 0,4 3-18288 0</inkml:trace>
  <inkml:trace contextRef="#ctx0" brushRef="#br0" timeOffset="-96718.29">22382 2549 20959 0,'21'6'928'0,"-10"-1"192"0,-1 4-896 0,1-2-224 0,-7 2 0 0,1 2 0 16,0 3 5536-16,-1 7 1056 0,0 4 224 0,-1 7 32 31,-1 6-6000-31,3 1-1200 0,2 3-240 0,-3 1-48 0,3 2 320 0,-5-2 80 0,-2 0 16 0,-2-4 0 15,2-7 224-15,-4-4 0 16,1-6-160-16,-1-6-18720 0</inkml:trace>
  <inkml:trace contextRef="#ctx0" brushRef="#br0" timeOffset="-96598.84">22300 2171 38527 0,'0'0'1712'0,"0"0"336"0,0 16-1632 0,-7-2-416 0,0 1 0 0</inkml:trace>
  <inkml:trace contextRef="#ctx0" brushRef="#br0" timeOffset="-96187.66">22622 2500 31727 0,'45'7'1408'0,"-16"-3"288"16,-1 3-1360-16,-3 3-336 0,-6-3 0 0,-2 0 0 0,-6 0 1536 0,0 4 256 0,-1 0 32 0,0 3 16 31,-5-1-3520-31,1 4-704 0,-5 3-144 0,2 1-32 0,-3 0 1184 0,0 4 224 0,3 2 64 16,-3 2 0-16,4 2 1456 0,-1 1 288 15,1-3 64-15,3 2 16 0,-3-2 1440 0,3 0 304 0,-3 3 48 0,2 0 16 0,1 0-528 0,-1-1-96 16,-4-6-32-16,-2-2 0 16,3-7-1088-16,-6-2-224 0,1-3-32 0,2-11-16 15,0 0-352-15,0 0-176 0,-12 2 160 0,4-6-160 16,-2-8-224-16,3-4-144 0,3-5-16 0,-3-3-16 0,3-2 144 15,1-1 48-15,-1-4 0 0,4 5 0 0,0-2 208 0,0-1 0 16,1 1 0-16,2 3 0 16,-3-4 0-16,3 1 0 0,1-4 0 0,-1 4 0 15,-2-1 0-15,4 1 0 0,0 4 0 0,-2 4 0 16,1 4-160-16,0 0 16 0,-1 2 0 0,1 3 0 16,-4 11-160-16,9-7-16 0,-9 7-16 0,9 0 0 0,1 7 336 0,1 2 0 0,3 2 0 15,0 8 0 1,4 6 352-16,2 7 32 0,1 5 16 0,7 3 0 0,6 2-240 0,0 1-160 15,-3 2 192-15,-2 2-192 0,-1 6 288 16,-2 0-48-16,-2 1-16 0,-2-1 0 16,-5-2-16-16,-3-1 0 0,-7-7 0 0,1-4 0 0,-5-4-208 15,-2-7 0-15,2-6 0 0,-6-11-13536 0,3-11-2640 0</inkml:trace>
  <inkml:trace contextRef="#ctx0" brushRef="#br0" timeOffset="-95732.84">23134 2482 34207 0,'12'-5'3040'0,"-12"5"-2432"15,13-5-480-15,-6 5-128 0,-7 0 2240 0,0 0 416 0,8 5 96 0,-1 2 0 16,3 2-2240-16,-6 5-512 15,0 7 0-15,-1 8 0 0,-3 6 0 0,0 8 0 16,0 8 0-16,3 3-160 16,2-1-256-16,5-4-48 0,0-6-16 0,1-4 0 0,3-6 160 0,4-1 16 0,-3-1 16 0,2-6 0 15,-3-7 464-15,-3-1 80 0,0-2 32 0,-4-6 0 16,-7-9 192-16,0 0 32 0,0 0 16 0,0 0 0 16,0 0 32-16,7-4 0 0,0-5 0 15,-4-3 0-15,1-4-560 0,-2 0-144 0,-2-3-16 0,0 1 0 16,0-1 160-16,0-2 0 0,0-4 0 0,0 0 0 15,2 0 0-15,1-2 0 0,-1 1 0 0,0-2 0 16,3-1 128-16,0 1-128 0,3 0 128 0,2 3-128 0,-3 2 0 0,2 4 0 16,0 1 0-16,2 5 0 0,-1 4 0 0,1 2 0 15,3 2 0-15,-14 5 176 0,13 7 80 0,4 4 0 16,4 6 16-16,-3 6 0 0,-4 3-16 0,-3 6-16 0,3 6 0 0,-6 1 0 31,2 4-240-31,-3 3-240 0,-3 1 48 0,-1 2 16 0,-3-3-32 16,1-3-16-16,2-4 0 0,-3-2 0 15,0-5-1984-15,3 0-400 0,1-4-80 0,-1-10 0 16,-3-4 640-16,7-6 144 0,1-2 32 0</inkml:trace>
  <inkml:trace contextRef="#ctx0" brushRef="#br0" timeOffset="-95477">23909 2709 31727 0,'12'23'1408'0,"-8"-5"288"0,-2 3-1360 0,-4 4-336 0,-2 1 0 0,-3 5 0 0,-5 1 2560 0,-1 0 448 16,1-3 96-16,-1 2 16 31,1-2-3360-31,3-1-656 0,-1-3-144 0,6 0-32 16,1-5-3728-16,3-4-736 0,3-4-160 0,-3-12-5952 0</inkml:trace>
  <inkml:trace contextRef="#ctx0" brushRef="#br0" timeOffset="-95324.52">23284 2106 31727 0,'15'5'2816'0,"-15"-5"-2240"0,10 5-576 0,-10-5 0 0,0 0 1216 0,0 0 144 0</inkml:trace>
  <inkml:trace contextRef="#ctx0" brushRef="#br0" timeOffset="-94876.97">23895 2276 47919 0,'23'14'2112'0,"-11"0"448"0,2 4-2048 0,-1 4-512 0,-1 6 0 0,-1 4 0 16,-1 4 0-16,1 6-224 0,-2 1 16 0,3 3 0 15,-4 0 208-15,2 0-176 0,-3 2 176 0,1-2-160 32,-1-3-208-32,3-4-32 0,-3-7-16 0,1-7 0 15,2-4-96-15,0-7 0 0,-2-2-16 0,-8-12 0 0,10 7 528 0,-10-7 304 0,0 0-48 0,0 0 0 16,0 0 16-16,0 0 0 0,11-4 0 0,-11 4 0 16,0 0-96-16,4-11-32 0,-4 11 0 0,-1-11 0 0,1-2-144 0,-3 2-272 0,-1 3 64 0,-2-3 16 31,2 1 0-31,1-1 16 0,-1-3 0 0,3 0 0 15,1-1 176-15,0-5 0 0,0 1-144 0,0-2 144 0,4-4-272 0,0 4 16 0,3-2 0 0,3 3 0 16,-2 1 256-16,3 3 0 0,6 5 0 0,-2 2 0 0,5 2 0 0,-2 4 0 16,4 3 176-16,-1 5-176 0,1 2 320 0,2 6-64 31,-3 4 0-31,1 8 0 0,1 5-256 0,-2 2-272 16,-3 0 48-16,0 3 16 0,-1-2 48 0,-8-1 16 15,2-3 0-15,-4-1 0 0,-2 0-176 0,-1-3-16 0,-1-4-16 0,-1-6 0 31,-2-2-2016-31,0-13-384 0,0 0-96 0,0 0-16 0</inkml:trace>
  <inkml:trace contextRef="#ctx0" brushRef="#br0" timeOffset="-94413.81">24564 2645 2639 0,'14'-56'0'0,"-6"15"240"0,5-5-240 0,-2 1 0 0,-3 2 0 0,2 5 0 0,-3 5 3664 0,-3 6 688 16,-1 5 144-16,-3 7 32 0,0 2-1200 0,0 13-256 15,0 0-32-15,0 0-16 0,0 0-1168 0,0 0-256 16,0 0-32-16,0 0-16 0,-17 14-208 0,2 3-32 15,4-3-16-15,-3 4 0 0,0 1-880 0,3 2-176 16,0 3-48-16,1-2 0 0,3 2-192 0,3 2 176 0,1 0-176 0,3 0 160 16,3-1 128-16,-1-1 32 0,3-1 0 15,2-2 0 1,0-1-128-16,0-1-32 0,-1 2 0 0,6-1 0 0,-1-1 304 0,-3-1 64 0,2 1 16 0,0-1 0 16,-2 0-256-16,-1 0-48 0,0 0-16 0,0-4 0 15,1-3-224-15,2-1 0 16,-10-10 0-16,14 3 0 0,-3-6 0 0,0-4 0 15,2-4 0-15,-2-7 144 0,0-7-304 0,-1-3-64 0,-2-4-16 16,-1-5 0-16,-3 3 240 0,2-1-144 0,1 1 144 16,-1 2-128-16,3 0 128 0,1 4 0 0,1 0 128 0,0 7-128 15,-1 3 256-15,1 6-32 0,0 2 0 0,1 6 0 16,0-2 272-16,1 9 48 0,-4 4 16 0,3 4 0 16,-3 10-304-16,3 4-48 0,-1 7-16 0,-2 5 0 15,3 4-192-15,-4 7-128 0,2 3 128 0,-3 4-208 0,0-2 32 0,0 1 16 31,-3-1 0-31,3 7 0 0,-4 5 160 0,-2-1 0 0,2-2 0 0,0-2 0 16,1 0 0-16,-2-7 0 0,3-3 160 0,-5-4-160 16,1-2 192-16,-2 5-64 0,1-1-128 0,-5 4 192 15,3 4-192-15,-2 1-128 0,-6 7 128 0,-1 5-208 16,-8 2-144-16,-1 14-32 0,-6 5 0 0,-3 9-20400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3T18:38:43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15696 5737 40431 0,'0'0'3584'0,"3"11"-2864"0,4 1-576 0,-3 2-144 15,-1 1 0-15,4 4 0 0,-1 4 0 0,3 2 128 16,1 2 640-16,1 5 112 0,1 6 16 0,-1 1 16 31,0 1 400-31,1 2 80 0,0-2 16 0,-3 2 0 16,2 4-656-16,3-3-128 0,-2-1-32 0,-1 5 0 15,0-1-336-15,-1 2-64 0,1 1 0 0,-1-3-16 16,-4-6-176-16,0-2 0 0,1-9 0 0,-4-4 0 16,0-8-176-16,-3-5 176 0,0-12-128 0,0 0 128 0,0 0 0 0,0 0 0 15,0 0 0-15,-13-11 0 16,2-4-192-16,-3-9 32 0,1-2 16 0,-1-8 0 0,-2-5 144 0,0-1 0 15,-2-3 0-15,2-3 0 0,-3-3-160 0,1-3 160 0,0-5-192 0,1-7 192 16,2-3-144-16,-2-5 144 16,-1-7 0-16,4 3-144 0,-1 3 144 0,2 2 0 0,5-4 0 0,-2-2 0 0,6 1 0 0,-3 5 0 31,4-3 0-31,3 7-128 0,3 6 128 0,4 2-208 16,3 2 80-16,5 4 128 0,2 0-256 0,5 3 64 0,-1 4 0 0,8 7 16 0,4 4 176 0,6 8-128 31,2 4 128-31,3 7-128 0,2 9 128 0,-3 7 192 15,-3 5-32-15,-2 9-16 0,-2 6 160 0,-7 8 16 16,2 6 16-16,-4 5 0 0,-2 3-64 0,-4 2-16 16,-1 5 0-16,-4 0 0 0,1 0-256 0,-8 4 0 15,0 2 0-15,-5 0 0 0,-1-1 192 0,-6-2-64 0,-1-5 0 0,-3-5-128 16,-2-3 0-16,-5-6 0 0,0-1 0 0,-2-4 0 16,-4-4 0-16,1-2 0 0,1-4-192 0,-2 0 48 0,3-1 144 15,-5-3 0-15,1-1-144 0,0 1 144 0,3-1 0 0,0 4 0 16,-3 1 0-16,-1 3 0 0,2 3 0 0,1 4 0 15,-2 7 0-15,3 1 0 0,-3 1 0 0,3 4 0 0,-3-2 192 16,3-4-64-16,4-2-128 0,0-4 0 16,5-2 0-16,4-8 0 0,1-2 128 0,6-3 0 15,10-3 0-15,1-4 0 0,6-10 48 0,6-5 0 0,10-6 0 0,1-7 0 16,4-4-176-16,5 0 0 0,5 0 0 0,-4 1 0 31,-3 5-256-31,-2 6 80 0,-2 9 16 0,-2 7 0 16,-3 5 160-16,-2 6-192 0,-1 3 192 0,-5 5-192 15,-5 3-1216-15,-4 6-256 0,-5 5-64 16</inkml:trace>
  <inkml:trace contextRef="#ctx0" brushRef="#br0" timeOffset="509.65">16860 6234 2639 0,'0'25'0'0,"-1"-10"240"0,0 2-240 0,-4 1 0 0,0-2 0 0,1 0 0 0,0 1 8784 0,1 3 1712 0,-1 1 352 0,1 1 64 16,0 2-7648-16,4 1-1520 0,4-4-304 0,2 4-64 31,-3 1-432-31,0 2-96 0,3 0-16 0,3 0 0 16,-3 1-320-16,4-1-64 0,0-3 0 0,3 0-16 0,0-4-240 0,1-3-64 16,6-4 0-16,0 0 0 0,-3-2-128 0,3-6 0 15,0-12 0-15,1-5-176 16,0-4 16-16,-1-13 0 0,3-7 0 0,-4-4 0 0,-1-5-96 0,-1-5 0 15,0-1-16-15,-4 1 0 0,0 4 272 0,-3 4 0 16,1 1-128-16,-3 4 128 0,0 4 0 0,0 0 0 16,-2 4 0-16,-2 3 0 0,2 3-224 0,-5 4 16 0,3 2 0 0,-5 5 0 0,0 11 16 15,0 0 16-15,0 0 0 0,11 7 0 0,-2 4 176 0,3 6 192 16,-5 5-32-16,4 5-16 0,3 4 80 0,1 3 16 16,3 5 0-16,0 0 0 0,2 3-240 0,-2 1 128 15,3-4-128-15,-3-5 0 16,0-3 0-16,-3-6 0 15,-2-4 0-15,-1-6 0 16,1-8-2288-16,-13-7-544 0</inkml:trace>
  <inkml:trace contextRef="#ctx0" brushRef="#br0" timeOffset="884.02">17748 6149 27695 0,'14'36'1216'0,"-8"-8"272"16,0 4-1184-16,-2-4-304 0,0-1 0 0,1 0 0 0,2-1 3984 0,-2 1 752 15,-3 1 128-15,4-3 48 0,1-2-3104 0,-1 0-608 16,-2 2-128-16,-1 1-32 0,1-6-400 0,0 3-96 16,3-5-16-16,-3-1 0 0,2-2-224 0,-2-7-48 0,3 1-16 0,-7-9 0 15,0 0-240-15,0 0 0 0,7-6 128 0,0-8-128 16,1-8 0-16,2-10 0 0,-2-7 0 0,5-4 0 15,-2-3-256-15,3 2 16 0,0 0 0 0,1 3 0 16,2 1 16 0,1 6 0-16,0 4 0 0,3 6 0 0,1 3 224 0,-1 7 0 15,0 3 0-15,1 7 0 0,-1 1 0 0,0 9 192 16,-1 5-64-16,3 7-128 0,-2 3 240 0,-1 5-64 16,-1 9-16-16,-3 1 0 0,-5 6-32 0,-1 4-128 0,1 7 192 15,-1 3-64-15,-3 0-128 0,1-7 0 0,-1-6 0 0,-3-11 0 16,2-7 0-16,-1-7 0 0,-5-18 0 0,0 0 0 15,0 0-2048-15,13-18-432 0,-2-17-80 0</inkml:trace>
  <inkml:trace contextRef="#ctx0" brushRef="#br0" timeOffset="1780.09">18696 5173 18479 0,'5'49'816'0,"-3"-14"176"0,3 8-800 0,-1 10-192 0,0 4 0 0,1 6 0 16,0 7 2896-16,2 1 544 0,2 1 96 0,4 9 32 0,1 1-1904 0,0 3-384 31,0-1-80-31,0-6-16 0,-3-7 1232 0,-4-4 240 0,0-7 48 0,0-3 16 15,0-2-1904-15,-3-7-384 0,-4-3-80 0,0-9-16 16,0-5-336-16,-3-13-208 0,2-8 16 0,1-10 16 31,-7-10-2256-31,0-11-448 0,-3-8-80 0</inkml:trace>
  <inkml:trace contextRef="#ctx0" brushRef="#br0" timeOffset="2005.7">18295 5500 50735 0,'7'15'2240'0,"0"-5"480"0,3 1-2176 0,-2 0-544 0,3-1 0 0,2 2 0 0,1 1 0 0,4-1 0 32,0 1 0-32,7-5 0 0,0 3 0 0,7 2 128 15,3-2-128-15,5-3 0 0,6 2 0 0,0-3-320 16,0-4 32-16,-2-3 16 15,-1 0-912-15,-7-3-176 0,2-1-48 0,-6-2-19344 16</inkml:trace>
  <inkml:trace contextRef="#ctx0" brushRef="#br0" timeOffset="2228.08">19074 6184 40431 0,'18'51'3584'0,"-7"-16"-2864"16,-1 2-576-16,1 2-144 0,1 2 2160 0,-3-2 400 15,2-2 64-15,-4-3 32 0,2 0-2192 0,1-3-464 16,-4-2 0-16,3-8 0 16,-2-6-400-16,0-4 16 0,0-8 0 0,3-7 0 31,-4-7-3648-31,6-13-704 0</inkml:trace>
  <inkml:trace contextRef="#ctx0" brushRef="#br0" timeOffset="2328.25">19067 5398 33119 0,'21'35'1472'0,"-8"-10"288"0,3 0-1408 0,3 3-352 0,6-3 0 0</inkml:trace>
  <inkml:trace contextRef="#ctx0" brushRef="#br0" timeOffset="3254.22">19609 6135 41583 0,'12'35'1840'0,"-7"-14"384"0,1 4-1776 0,-1-4-448 0,0-2 0 0,-3-1 0 0,3 1 2112 0,-1-3 352 16,0-2 64-16,-1 0 16 0,-1-5-1920 0,3 0-384 15,-3 2-80-15,-2-11-16 0,0 0-144 0,0 0 0 16,7 0 0-16,0-4 0 0,0-3 0 0,-1-7 0 16,1-4-192-16,3-7 192 0,-1-7-336 0,3 0 48 15,-1-3 16-15,0-1 0 16,3-2-176-16,-3 2-16 0,3 0-16 0,-3 0 0 0,0 4 144 0,2 4 16 0,-2 3 16 0,-4 4 0 15,0 3 304-15,0 6 0 0,4 3 0 0,-3 7 0 16,5 2 128-16,-2 7 0 0,0 6-128 0,3 6 192 31,0 8 192-31,-6 3 16 0,2 7 16 0,-1-1 0 16,3 6-112-16,-1-3-32 0,-1 0 0 0,1 4 0 0,0-4-16 0,-2 0 0 16,3-7 0-16,-1 0 0 0,-1-3 0 0,1-6 0 15,0-2 0-15,1-7 0 0,-1-5-80 0,0-7-32 16,1-6 0-16,2-8 0 0,-1-6-144 0,1-3-224 15,0-2 48-15,0-4 16 0,-3-5-16 0,3 4 0 16,0-1 0-16,0 3 0 0,0-1 176 0,0 5 0 16,1 1 0-16,-4 7 0 0,3 0 0 0,-4 4 0 0,-3 6 0 15,-7 4 128-15,8 4-128 0,2 6 128 0,-2 4-128 0,2 1 128 16,-3 6-128-16,-3 1 128 0,0 6-128 0,-1 2 128 0,0 0-128 0,-2-2-192 16,2-3 64-16,0 0 0 0,-2-5-144 15,2-3-32-15,0-4 0 0,-3-13 0 16,0 0-496-16,0 0-96 0,0 0-32 0,5-6 0 15,1-6-1312-15,1-2-272 0,0-2-48 0,1 0-16 32,-1-2 848-32,0 2 192 0,0 0 16 0,0 2 16 15,-3-1 784-15,-1 5 144 0,-3 10 48 0,0 0 0 0,0 0 304 0,0 0 64 0,0 0 16 0,0 0 0 16,0 0 720-16,0 0 160 0,0 0 32 0,0 0 0 16,0 0-64-16,0 0 0 0,0 0 0 0,0 0 0 15,0 0-480-15,0 0-96 0,0 0-128 0,0 0 176 16,11 0 576-16,0-4 112 0,3 1 32 0,-2-1 0 15,1-2 608-15,4 5 128 0,1-3 32 0,2 1 0 0,-1-1-448 16,4-2-64-16,-2-2-32 0,4-2 0 0,3-1-608 0,1-7-128 16,0 0-32-16,2-2 0 0,-2 1-208 0,-1-5-144 15,-2-1 192-15,-2 0-192 0,-3 0 0 0,-3 0 0 16,-4-5 0-16,-1 4 0 0,-4 4 0 0,-6 1 0 16,-3 0 0-16,-7 1 0 0,-4 2 0 0,-6 2 128 15,-4 2-128-15,-5 2 0 0,-6 1 0 0,-6 6 0 0,2 3 0 0,0 2-192 16,-2 3 192-16,2 3 0 0,2 1 0 0,2 5 0 15,2-1 0-15,2 7 0 0,5-1 0 0,1 5 160 16,1 6-160-16,7 4 192 0,0 6-192 0,7 4 192 0,3 4-192 0,1 0 160 16,6 0-160-16,6 1 160 0,3-1 176 0,2-3 48 31,4-1 0-31,2-1 0 0,6 0 16 0,3 1 16 0,6-1 0 16,-3-6 0-16,2-6-160 0,1-8-16 0,-2-7-16 15,1-7 0-15,-1-9-224 0,-1-3 0 0,-3-9 0 0,-2-7 0 31,-2-8-576-31,-7-6-176 0,-4-6-16 0,-1 1-14976 0,-1-1-3008 0</inkml:trace>
  <inkml:trace contextRef="#ctx0" brushRef="#br0" timeOffset="4221.89">22237 5187 37199 0,'3'14'1648'0,"-3"2"336"0,3 3-1584 0,1 6-400 0,-1 3 0 0,1 8 0 16,-1 3 736-16,-2 9 64 0,3 6 16 0,2 5 0 31,-5-1-32-31,2 5 0 0,-3 1 0 0,3 0 0 16,-3 6-144-16,1 0-16 0,2-2-16 0,0-5 0 0,1-8 96 0,-1-3 32 15,-2-9 0-15,-1-7 0 0,3-5-368 0,-3-5-80 0,0-2-16 0,0-6 0 32,0-2-704-32,0-2-144 0,-3-1-16 0,2 1-13488 15,1-2-2704-15</inkml:trace>
  <inkml:trace contextRef="#ctx0" brushRef="#br0" timeOffset="4484.3">22161 5140 38527 0,'11'14'1712'0,"-4"-8"336"0,1-5-1632 0,-1-2-416 0,3-1 0 0,-2-5 0 15,5-4 1296-15,-2 0 176 0,0-3 48 0,3 0 0 16,7-4-960-16,1 1-192 0,0-1-48 0,6 1 0 16,3 2-320-16,5 5 0 15,5 5 0-15,3 5 128 16,4 5-768-16,-2 5-160 0,0 4-32 0,-7 4 0 15,-6 3-3136-15,-2 1-624 0</inkml:trace>
  <inkml:trace contextRef="#ctx0" brushRef="#br0" timeOffset="4743.7">22315 5621 39455 0,'11'11'1744'0,"-11"-11"368"0,0 0-1696 0,0 0-416 0,13 3 0 0,-13-3 0 15,14 4 1088-15,-3-4 144 0,-11 0 32 0,14 0 0 16,1 0-432-16,2 0-96 0,5 0-16 0,-3 0 0 0,-3-7-192 0,2 0-32 31,-2-3-16-31,2-4 0 0,-4-5-480 0,7-2-160 0,4-4 0 0,3 0-21152 16</inkml:trace>
  <inkml:trace contextRef="#ctx0" brushRef="#br0" timeOffset="5154.67">22966 5946 19455 0,'0'0'864'0,"0"0"176"0,0 0-832 0,0 0-208 0,0 0 0 0,0 0 0 16,-11 7 3776-16,11-7 720 0,-7 8 144 0,4 4 32 16,-1 1-2304-16,1 5-448 0,3 3-80 0,0 3-32 15,0 1-656-15,0 0-144 0,5 1-32 0,0 2 0 16,-1 0-560-16,3 1-112 0,0 2-32 0,4-6 0 0,-1-3-272 0,1-1 0 31,1-7 0-31,-3-3 0 16,0-6-3248-16,0-7-544 0</inkml:trace>
  <inkml:trace contextRef="#ctx0" brushRef="#br0" timeOffset="5285.29">22865 4789 22463 0,'9'14'992'0,"-5"-5"208"0,6 0-960 0</inkml:trace>
  <inkml:trace contextRef="#ctx0" brushRef="#br0" timeOffset="5656.3">23433 4863 43311 0,'9'32'1920'0,"-4"-7"384"0,-1-3-1840 0,1 5-464 16,-3 2 0-16,0 3 0 0,1 3 0 0,-1 8 0 0,-2 3 0 0,0 8 0 15,0 3 128-15,0 10-128 0,2 3 0 0,-2 4 144 16,0 1-144-16,3 2 0 0,-1-2 0 0,3 2 0 16,2-1 192-16,-1-3 176 0,1-3 16 0,2-9 16 15,1-8 432-15,-1-6 96 0,2-5 16 0,-4-10 0 0,2-7-144 0,-4-7-32 0,1-4 0 0,1-7 0 31,-7-7-768-31,10 4 0 0,-10-4 0 0,11-4-192 16,0-7-160-16,0-3-32 0,2-3 0 0,1-5 0 31,-3-7-3456-31,0 1-688 0</inkml:trace>
  <inkml:trace contextRef="#ctx0" brushRef="#br0" timeOffset="5896.8">23114 5753 46303 0,'17'2'4112'0,"0"0"-3280"0,5 1-672 0,-1-6-160 16,1-6 608-16,6-7 96 0,1-5 0 0,6-1 16 0,1-3-464 0,3-3-112 15,7 0-16-15,7 2 0 0,6 2-128 0,5 6 160 16,6 7-160-16,-5 4 160 0,-2 4-160 15,-5 9 0-15,-7-2 0 0,-9 3 128 16,-8 0-2144-16,-4-3-432 0</inkml:trace>
  <inkml:trace contextRef="#ctx0" brushRef="#br0" timeOffset="27063.52">15649 7688 53503 0,'14'4'2368'0,"-14"-4"496"0,0 0-2288 0,8 7-576 0,-3 0 0 0,-5-7 0 0,-5 11 0 0,1 6-144 15,-3 5-16-15,0 3 0 0,0 6 32 0,-3 2 0 32,4 2 0-32,0 1 0 0,-1 1-224 0,0-3-32 0,0 1-16 0,3 1 0 15,-2-2 112-15,2 4 32 0,0-2 0 0,4 0 0 16,0 0 256-16,-3 3-128 0,0 3 128 0,2 4 0 0,1 0-224 0,0 6 64 16,-3-1 16-16,2 6 0 15,-2 3 144-15,3 3 0 0,0 1 160 0,-4 0-160 16,1-1 0-16,0-5 0 0,-1-2-176 0,0-8 176 15,1-7 0-15,-1-2 160 0,-2-5 16 0,5-3 0 16,-2-2-176-16,2-4 0 0,5-4-160 0,-1-3 160 0,5-4-192 0,2 0 48 16,1-7 16-16,7-4 0 0,4-5 128 0,6-3 192 15,9-5-32-15,7-8-16 0,6-3 48 0,5-7 0 0,5-1 0 16,-3-1 0-16,3-4 320 0,1-3 80 0,-1-6 16 0,4-1 0 16,0-2-352-16,-2 0-80 0,-5 1-16 0,-7-4 0 31,-8 6-160-31,-9 0 192 0,-8 4-192 0,-11 7 192 0,-7 2-192 0,-7 5 0 15,-4 2 0-15,-10 2-176 0,-7 1 48 0,-5 3 0 16,-9 1 0-16,-4 0 0 0,-4 0-80 0,-3 0-16 0,2 0 0 0,1 0 0 31,4-2-320-31,4 0-64 0,3-6-16 0,4 2 0 16,10-3-688-16,7-3-144 0,4-1-16 0,10-2-16 16,8-2 432-16,7-3 96 0,3-2 0 0,6 2 16 0,6-3 1552 0,7-5 304 0,13-2 64 0,-2 3 16 15,2-3 304-15,-7 7 64 0,-6 3 16 0,-8 8 0 0,-8 4-416 0,-9 6-64 16,-8 4-32-16,-7 2 0 0,-7-1-544 0,-11 5-128 15,-7 1 0-15,-14 3-16 0,-7 1-176 0,-7 2-256 16,1 1 64-16,-5 1 16 0,-1 2 176 0,-1-3 0 16,-1-3 0-16,0 0 128 31,2 2-576-31,-2-3-96 0,-4 1-32 0,9 0 0 16,13-1-2192-16,6 0-448 0,8-3-96 0,6 0-15904 0</inkml:trace>
  <inkml:trace contextRef="#ctx0" brushRef="#br0" timeOffset="27542.73">16976 8488 31727 0,'7'14'1408'0,"-3"-5"288"0,2 1-1360 0,-6 1-336 0,0 3 0 0,-7-1 0 16,-4 4 4608-16,-2-4 832 0,1 3 192 0,-1 2 16 16,2 1-5136-1,3 1-1040-15,1-1-208 0,0 0-32 0,4-1-128 0,6-3-32 0,-2 2 0 0,2 1 0 0,4 0 688 0,-3-1 240 0,6 1-144 16,-3-4 144-16,4-3 176 0,-3-3 112 0,5 2 32 0,-5-2 0 31,2-2-1120-31,-10-6-224 0,7 3-32 0,-7-3-16 16,0 0-3648-16,-3-14-720 0,-1-4-160 0,-3-6-7888 0</inkml:trace>
  <inkml:trace contextRef="#ctx0" brushRef="#br0" timeOffset="27641.27">16727 8213 5407 0,'-9'-18'240'0,"2"10"48"0,7 8-288 0,-7-7 0 0,7 7 0 0,0 0 0 0,0 0 7904 15,-11-4 1520-15,11 4 304 0,-14-2 64 0,14 2-7424 0,-12 2-1472 16,12-2-320-16</inkml:trace>
  <inkml:trace contextRef="#ctx0" brushRef="#br0" timeOffset="28442.69">17366 8447 6959 0,'0'0'304'0,"12"9"80"0,-4-2-384 0,2-2 0 0,-3-1 0 0,-7-4 0 16,8 5 9968-16,-8-5 1920 0,0 0 384 0,0 0 80 16,-4 12-9888-16,-7 2-1968 0,0 1-496 0,-3 1 0 15,-4 0 0-15,-2 3 0 0,1-3-208 0,-2 2 64 16,2-4 144-16,-4 2 0 0,3-2 0 0,-1 0-128 15,7 0 128-15,-2-2-128 0,3 1 128 0,13-13-128 0,-10 11 128 0,10-11 144 16,0 0-16-16,0 11-128 0,7-4 320 0,-2 0-64 0,-5-7 0 0,16 3 0 16,4-3 96-16,1 0 16 0,0 0 0 0,1-3 0 15,2-1-240-15,-3-3-128 16,4 1 128-16,0-1-128 0,3-1 0 0,-2-2 0 0,2-1 0 0,-3 0 0 16,-3 0-144-16,-2-1 0 0,-2 0 0 0,-4 1 0 15,-2 1 144-15,1 2 0 0,-6-4-144 0,0 1 144 16,-3-1-256-16,3 1 32 0,-3-1 0 0,-1 5 0 15,-2-2 224-15,-1 9-176 0,3-4 176 0,-3 4-160 16,0 0 160-16,0 0 0 0,0 0 128 0,3 16-128 16,-2 0 128-16,4 6-128 0,0 4 128 0,-3 4-128 15,3 5 128-15,-1 5-128 0,1 3 160 0,0-1-160 0,1-2 0 0,-1-2 0 32,2-2-208-32,0-5 64 0,0-5 144 0,-1-3 0 15,4-4 0-15,-4-6 0 16,4-1-416-16,1-8 0 0,-2-1 0 0,3-6 0 0,4-1-224 0,-2-8-32 0,0-5-16 0,-1-3 0 15,3-2-192-15,1-3-32 0,-2 0-16 0,3 0 0 16,0 1-80-16,2 2-16 0,2-7 0 0,-1 2 0 31,0 1 432-31,4-5 80 0,0-1 0 0,-3 0 16 0,3 0-16 0,-4 3-16 0,-3-1 0 0,0 5 0 16,1 4-1088-16,-3 0-224 0,0 5-32 0,0 3-16 0,-2 2 1360 0,0 4 272 16,2 1 48-16,-7 4 16 0,3 0 2784 0,-1 2 560 15,-2 2 112-15,-9-2 32 0,5 5-768 0,-5-5-160 16,1 9-16-16,-7 3-16 0,-6 1-1552 0,-8 3-304 15,-3-2-64-15,-7 7-16 0,-4-1-400 0,-3 3 0 16,-2 4 0-16,3-3 0 16,1-2 0-16,0 2 0 0,9-6-192 0,1 0 192 0,4-4-160 0,7 0 160 15,3-6 0-15,0-1-144 0,4-1-48 0,7-6 0 0,0 0 0 0,0 0 0 16,0 0 368-16,0 0 64 0,18 4 16 0,0-4 0 16,3-4 128-16,4-6 16 0,3-1 16 0,8-3 0 15,4-3-288-15,2 5-128 0,-6-2 0 0,-1 7 128 16,-3 1-256-16,-5 12-64 15,-3 3-16-15,-4 14 0 0,-4 10 0 0,-6 12 0 16,-6 6 0-16,-7 12 0 0,-5 8 0 0,-6 0 0 0,-7 4 0 16,-2 4 0-16,3 3-16 0,-3-7 0 0,2-4 0 15,0-11 0 1,3-8-416-16,0-11-96 0,0-6-16 0,6-12-20592 0</inkml:trace>
  <inkml:trace contextRef="#ctx0" brushRef="#br0" timeOffset="29044.85">18946 8913 39455 0,'7'8'3504'0,"1"1"-2800"0,-1-2-576 0,0-2-128 15,0 2 2064-15,-7-7 384 0,10 1 80 0,-10-1 16 0,11 3-2032 0,0 0-512 16,0-6 0-16,3-1 0 0,0-6 128 0,0-4-128 15,0-5 0-15,4-2 144 16,3-4-608-16,4-3-128 0,0-4-32 0,2 3 0 16,1-3-416-16,-5 4-96 0,3 3-16 0,-4 7 0 15,-4 1-896-15,-1 8-176 0,-3 2-32 0</inkml:trace>
  <inkml:trace contextRef="#ctx0" brushRef="#br0" timeOffset="29515.66">18790 8341 20959 0,'0'0'1856'0,"7"14"-1472"0,0-1-384 0,1-1 0 0,2 1 3440 0,0-2 608 16,1 0 128-16,-3 0 32 0,2-1-1904 0,0-3-368 15,1 0-80-15,0-3 0 0,0-1-1216 0,3 1-224 16,0-2-48-16,4-1-16 0,-1-1 144 0,1-1 16 15,4-1 16-15,3 2 0 0,3 0-128 0,8 0-16 16,6 2-16-16,-3-1 0 0,-1 3-144 16,0 3-32-16,-2 0 0 0,-4 0 0 0,-3 4-192 0,-5 0 176 15,-3 3-176-15,-6 2 160 0,-1 0-352 0,-4 5-80 16,-2 4-16-16,-5 3 0 0,-3 2-32 0,-7 4-16 16,0 4 0-16,-4 1 0 0,4 0 96 0,-7 0 32 15,-4 0 0-15,0 0 0 0,-3-3 64 0,-3 1 16 0,5-3 0 0,-5 1 0 16,2-1-112-16,-3 1-16 0,4-3 0 0,2 0 0 31,3-3-1392-31,0 2-272 16,2-2-64-16</inkml:trace>
  <inkml:trace contextRef="#ctx0" brushRef="#br0" timeOffset="31152.4">20372 7795 20847 0,'0'-17'912'0,"0"6"208"0,3 0-896 0,-3 0-224 0,-3 0 0 0,0 1 0 16,2 0 2496-16,1 10 464 0,-7-11 96 0,1 3 16 15,6 8-576-15,-5-10-96 0,5 10-32 0,0 0 0 16,-7-7-1248-16,7 7-256 0,-10-3-48 0,10 3-16 16,-14 2-448-16,3 3-96 0,1 5 0 0,2 4-16 0,-2 4-112 0,2 11 0 0,-5 10-128 0,5 10 192 15,4 10-192-15,-3 6 0 0,7 10 0 0,0 3 0 16,4 6 0-16,-1 4 128 0,2 2-128 0,5 1 0 16,4-2 256-16,1 0-64 0,5 1 0 0,-2-4 0 15,-4-4 576-15,1-8 96 0,-5-8 32 0,1-9 0 16,-4-6-496-16,-3-7-80 0,-4-12-32 0,-4-7 0 31,-3-6-928-31,-3-6-176 0,-1-6-32 0,-4-11-16 0,-6-6-3760 0,3-14-752 0</inkml:trace>
  <inkml:trace contextRef="#ctx0" brushRef="#br0" timeOffset="31433.74">19713 7509 44575 0,'22'0'3968'0,"-3"2"-3184"0,7-2-624 0,3 3-160 0,-4-3 1984 0,3 2 384 16,1 2 64-16,-4-2 0 0,0 1-1808 0,3-1-368 15,-3 3-80-15,3-3-16 0,-3 3-160 0,0-3 0 16,0-2 0-16,2-2 0 0,6-1 0 0,4-1 0 15,2-3 0-15,0-2 0 0,4 0-128 0,0-3 128 0,3 0 0 16,-7 1 0-16,-3 2-256 0,-6 0 0 0,0 0 16 0,-7 4 0 31,-2-1-640-31,-6 3-128 16,-3 3-16-16,-3 7-16 0,-4 7-2000 0,-5 8-400 0,-7 6-80 0,-2 9-14784 0</inkml:trace>
  <inkml:trace contextRef="#ctx0" brushRef="#br0" timeOffset="31714.51">20005 9342 38527 0,'14'17'1712'0,"-4"-10"336"0,1 1-1632 0,3-1-416 0,-3-3 0 0,3-1 0 0,2 0 3824 0,-2-3 672 16,-1 1 144-16,3 2 32 0,1 0-3744 0,3 1-736 15,3-3-192-15,2 1 0 16,6-1 0-16,2-2 0 0,2-2 0 0,1-4 0 16,3-4 0-16,-3-2 0 0,1-3 0 0,0-4 0 0,4-2 0 0,0-3-192 15,-1-6 32-15,0-1 16 16,2-1-48-16,-6 1-16 0,-5 6 0 0,-5 1 0 31,-2 4-1360-31,-6 3-272 0,0 4-48 0,-4 5-20256 0</inkml:trace>
  <inkml:trace contextRef="#ctx0" brushRef="#br0" timeOffset="32352.51">22254 7823 27695 0,'0'0'2464'0,"0"0"-1968"0,0 0-496 0,0 0 0 0,-18-3 2080 0,-7-4 320 31,0-1 64-31,-3-1 16 16,-4 1-3136-16,-3-3-624 0,-4 4-128 0,3-4-32 0,1 4 1440 0,1 0 256 0,4 1 64 0,-2 5 0 0,1 1 832 0,0 4 176 15,2 2 16-15,-3 2 16 0,3 2 352 0,1 2 64 16,0 5 16-16,-4 1 0 16,-4 6-1056-16,-1 5-208 0,0-1-32 0,-2 4-16 0,-2 2-256 0,4 3-48 15,3 6-16-15,5 2 0 0,5 7-336 0,6 0-64 16,7 3-16-16,4 2 0 0,4 3 256 0,10-3 0 16,3 2 0-16,5-1 0 0,9-1 336 0,5 0 112 15,6 1 32-15,1-1 0 0,5-4 64 0,0-3 16 16,3-3 0-16,-3-4 0 0,-1-5-16 0,-4-7 0 15,-1-8 0-15,-3-6 0 0,0-2-48 0,4-8-16 0,4-4 0 0,6-3 0 16,5-1-304-16,-3-5-176 0,-2-3 192 0,-2-3-192 16,-5-6 144-16,-6 0-144 0,-6 0 0 0,-5-2 144 31,-1 0-144-31,-3 0 0 0,0-1 0 0,-4 3 0 0,0-3 0 16,-3 3 0-16,-3-3 0 0,-2 3 128 0,1 0 48 0,-7 0 0 15,0-3 0-15,-3 3 0 0,-1-3-176 0,-2 0 0 16,-2 3-160-16,-3 0 160 0,-2 0-176 0,1-1 176 15,-6 1-192-15,1 4 192 0,2 0 0 0,-5 1 0 16,1 1 0-16,-8 1 0 0,2 3-176 0,-1 2 176 16,0 3-160-16,-1 1 160 0,1 4 0 0,1 1 0 0,2-1 0 0,0 3 0 15,1 2 0-15,3 2 0 0,-1 0 0 0,2 2 0 16,1 1 0-16,-1 2-144 16,4-3 144-16,-1 3 0 0,1-3-320 0,0 1 32 15,0 0 0-15,0-4 0 16,3-3-1776-16,-3-5-368 0,0-2-64 0</inkml:trace>
  <inkml:trace contextRef="#ctx0" brushRef="#br0" timeOffset="83933.4">3959 6440 1311 0,'0'0'128'0,"0"0"-128"0,0 0 0 0,0 0 0 16</inkml:trace>
  <inkml:trace contextRef="#ctx0" brushRef="#br0" timeOffset="84336.36">3888 6042 24015 0,'0'0'2128'0,"0"0"-1696"0,4-7-432 0,-4 7 0 0,0 0 3664 0,0 0 656 15,0-7 128-15,0 7 32 0,0 0-2432 0,0 0-464 16,0 0-112-16,0 0 0 16,0 0-752-16,0 0-144 0,0 0-16 15,0 0-16-15,0 0-176 0,0 0-48 0,3 14 0 0,-2 0 0 0,2 1-48 0,0 6-16 16,-3 1 0-16,0 3 0 16,-6 2 128-16,2 3 32 0,0 4 0 0,-3 2 0 0,0 3-224 0,0 2-32 15,-3 0-16-15,2 7 0 0,1 2-144 0,0 3 128 16,-3 3-128-16,3 1 128 0,1 0-128 0,1 3 0 15,3 1 0-15,-3-2 0 0,3-1 0 0,0 1 0 16,2 1 0-16,0-3 0 0,2-4 0 0,-2 0 128 16,5-6-128-16,-5-1 128 0,2-7-128 0,0-3 0 0,1-1 0 0,-3-7-176 31,2-4 16-31,-2-5 0 0,2-5 0 0,-2-14 0 16,0 0-1568-16,0 0-304 0,0 0-64 0,-2-9-11776 15,2-10-2352-15</inkml:trace>
  <inkml:trace contextRef="#ctx0" brushRef="#br0" timeOffset="84721.87">3973 6229 15599 0,'0'0'688'0,"0"0"144"0,0 0-656 0,0 0-176 31,-10 6 0-31,10-6 0 0,-11 3 3008 0,0-3 576 0,1-1 128 0,0-2 0 0,10 3-2384 0,-7-10-496 16,3 2-80-16,2-3-32 0,4 1 1072 0,1-1 224 16,1-2 32-16,3 5 16 0,3-3-192 0,1 0-32 31,3 1-16-31,4-1 0 0,0 1-576 0,4 0-112 0,2 2-32 0,2 1 0 0,5-4-464 0,-3 4-112 15,4-3-16-15,0 2 0 0,-3 1-512 0,3 0 0 16,0 3 0-16,1-2 0 16,-1 2 0-16,0 1 0 0,3 2 0 0,-2-2 0 15,2 3 208-15,-3 0-64 0,-3 0-16 0,-1 0 0 0,-3 0-272 16,-4-2-64-16,-3 1-16 0,-2 0 0 16,-5 1-1648-16,-2 0-336 0,1 0-64 0,-6 4-18144 15</inkml:trace>
  <inkml:trace contextRef="#ctx0" brushRef="#br0" timeOffset="85049.37">3780 6751 29487 0,'6'14'1296'0,"-6"-14"288"0,10 7-1264 0,-3 0-320 0,-7-7 0 0,7 7 0 16,1-1 3456-16,2-4 640 0,1 1 128 0,1 0 32 16,4-2-2592-16,2 2-512 0,3-3-96 0,4-3-32 15,3 1-320-15,-2-3-80 0,5 1-16 0,-2-6 0 16,3 2-320-16,0-6-64 0,3 0-16 0,-3-3 0 0,-3-1-208 0,3 0 0 15,-2 0 0-15,-2 0 0 16,0 1 192-16,-3 6-64 0,-4 4-128 0,1 3 192 0,-1 3-192 0,1 1 0 16,2 0 0-16,-6 4-160 15,-3 3-1616-15,-1 4-320 0,0-1-64 16</inkml:trace>
  <inkml:trace contextRef="#ctx0" brushRef="#br0" timeOffset="85629.85">4540 7044 24191 0,'0'0'1072'0,"0"0"208"0,0 0-1024 0,0 0-256 0,-3 10 0 0,3-10 0 0,0 11 384 0,0-11 32 15,0 0 0-15,-1 9 0 0,1-9 416 0,0 0 64 16,4 12 32-16,-4-12 0 0,0 0 1616 0,3 11 320 16,-3-11 64-16,11 7 16 0,-3-4-880 0,5-3-160 15,2-3-48-15,1-1 0 16,0-8-880-16,2 0-176 0,3-3-32 0,-3-4-16 0,3 0-560 0,0-1-192 15,-3-3 144-15,0 2-144 16,1 1 0-16,-5 2 0 0,-3 1 0 0,-2 2 0 0,-2 3 0 0,-2 0 288 16,-1 4-32-16,-4 8 0 0,-3-12-64 0,-1-1-32 15,0 0 0-15,-6 5 0 16,1-4-160-16,-4 3 0 0,-4-1 0 0,-5 2 0 0,-4-2-192 0,-1 2 192 16,-3-5-160-16,-5 5 160 0,2-2 0 0,-2 2 0 15,-1 1-128-15,4 3 128 0,0 1-192 0,4 3 16 16,6 1 0-16,-2 5 0 0,6-2 176 0,2 6 0 15,4 2-144-15,1 5 144 0,2 4 0 0,4 4 160 0,3 2-16 16,4 3 0 0,1 5 16-16,5 4 0 0,4 4 0 0,1 1 0 0,4 2-160 0,1-2 0 15,6 1 0-15,1-2 128 0,7-1-128 0,0-2 0 0,0-1 144 0,0-7-144 0,0-2 0 0,-3-5 0 16,-4-6 0-16,0-4 0 16,-4-1 0-16,2-4 0 0,-5-1 0 0,-2-5 0 0,-2-2-320 15,0-2 32 1,-2-2 0-16,-4 0 0 15,-8 2-992-15,10-9-208 0,-1-3-48 0,0 1-12160 16,1-1-2448-16</inkml:trace>
  <inkml:trace contextRef="#ctx0" brushRef="#br0" timeOffset="86077.23">5296 6705 29487 0,'13'-11'2624'0,"1"1"-2112"0,-2 3-512 0,-5 2 0 16,-7 5 3760-16,0 0 640 0,0 0 128 0,4 8 16 15,-4 6-3072-15,-4 7-608 0,1 4-128 0,-8 7-32 0,-6 8-704 0,-3 9 0 16,-1 8 0-16,-6 3 0 0,-5 6-176 0,-1-3 176 16,-3-6-160-16,1-3 160 0,2-7 0 0,-1-2-144 15,5-9 144-15,4-4 0 0,3-7 0 0,1-4 0 16,4-5 0-16,5-5 0 0,-2-4 0 0,14-7 0 0,0 0 0 16,0 0 0-16,0 0 192 0,0 0-16 0,4-9-16 0,6-5 0 31,5-1 224-31,6-4 32 0,11-4 16 0,4 0 0 15,7-1-240-15,3 0-64 0,3 2 0 0,-3-3 0 0,-1 4-128 16,-3 0 128-16,-9 0-128 0,-1 2 128 0,-1-1-128 0,-9 1 0 0,-1-1 0 16,-7 2-176-16,0 0 176 0,-6 0 0 0,2 0 0 0,-7 0 0 15,-3-8 0-15,-3 3-128 0,-1 0 128 0,-3 0-192 16,-3-2 192-16,-1 2 0 16,0-2 0-16,-2 4-128 0,2-1 128 0,3 3-208 0,2 0 80 0,1 5 128 0,3 3 0 0,2 11 0 15,0 0 0-15,0 0 0 0,0 0 0 0,0 0 160 16,7 13-160-16,0 5 160 0,3 2 32 0,0 5 0 15,1 1 0-15,-4 3 0 0,4 3-192 0,-3 0 128 16,2 3-128-16,0 2 128 0,-3-1-128 0,1 0 0 16,-1-1 0-16,0-3-176 0,0 0 176 0,-3-7 0 15,3-1-144-15,-4-2 144 32,1-1-832-32,-1-7-112 0,1-2-16 0,-4-12-13472 15,8 10-2704-15</inkml:trace>
  <inkml:trace contextRef="#ctx0" brushRef="#br0" timeOffset="86416.79">5955 5833 41343 0,'1'26'912'0,"-2"-11"192"0,-6 2 48 0,-3 6 0 0,-4-3-928 0,-8 14-224 0,0-3 0 0,-3-6 0 31,4-6-192-31,-4 2-96 0,1 0-16 0,2-3 0 0,3 3 304 0,10-10 176 16,0 6-32-16,0 1 0 0,4 1 560 16,3 8 128-16,4 2 0 0,3 3 16 0,2 3 64 0,6 33 16 15,1-6 0-15,2-2 0 0,0 0-352 16,0-2-80-16,1-2-16 0,-6-9 0 0,0-5-304 0,-1-1-176 0,1-4 192 0,-4-1-192 15,0-6 0-15,-3-2 0 0,-1-5-192 0,-3 0 48 32,0-5-592-32,-6-4-112 0,-1-3-32 0,-4-2 0 0,-3-7-2480 0,-1-2-496 0,-13-4-112 0,-4-7 0 0</inkml:trace>
  <inkml:trace contextRef="#ctx0" brushRef="#br0" timeOffset="86661.68">5068 6341 32943 0,'21'3'2928'0,"4"1"-2352"0,3 3-448 0,0-2-128 0,1 1 4144 0,3 1 800 0,3 0 176 0,2 0 16 16,2-2-3728-16,0-1-736 0,4 1-160 0,0-5-16 15,3 0 32-15,4 0 16 16,7-5 0-16,-2-1 0 15,0-2-272-15,-2 2-48 0,2-1-16 0,-9 4 0 16,-3-1-208-16,-4 4 144 0,-4 0-144 0,-9 2 128 16,0 0-128-16,-7 1 0 0,1-1-192 0,-7 3 192 15,-1-3-1472-15,-12-2-160 0,0 0-32 0</inkml:trace>
  <inkml:trace contextRef="#ctx0" brushRef="#br0" timeOffset="87224.75">7052 6146 26655 0,'0'0'2368'16,"0"0"-1888"-16,0 0-480 0,0 0 0 0,0 0 3456 0,0 0 576 15,0 0 128-15,0 0 32 0,4 10-2816 0,0 4-560 16,3 0-112-16,-2 1-32 0,0 6 320 0,1 0 64 16,3 4 16-16,1 2 0 0,1 0-192 0,1 6-48 0,-1 1 0 0,1 7 0 15,-1 1-320-15,3 1-80 0,-3 3-16 0,-2 0 0 16,3-3-288-16,-3 3-128 0,1-4 128 0,-4-2-128 0,1-1 0 0,-2-4 0 16,-4-1-192-16,-1-2 192 31,-1-3-1312-31,-2-1-144 0,-1-3-16 0</inkml:trace>
  <inkml:trace contextRef="#ctx0" brushRef="#br0" timeOffset="87524.5">6843 5849 49359 0,'18'14'2176'0,"-8"-5"464"0,1-4-2112 0,-4 2-528 0,0 0 0 0,0 2 0 0,0-5 0 0,1 1 0 16,2 1 0-16,-2-1 0 0,2 2 128 0,-3-2-128 16,3-3 192-16,1 4-192 0,0 0 272 0,-1-2-48 15,1-1-16-15,2 1 0 0,-1-1 256 0,-1-2 48 16,0-1 16-16,1 0 0 0,0 0-240 0,-1-1-48 16,5-2-16-16,0-1 0 0,-2-3-224 0,2 0 0 0,0-3 0 0,2-1 0 15,-4-3 0-15,5-2-256 0,-1-4 48 0,3 1 16 31,-3-3-272-31,-4 1-48 0,1 4-16 0,-1 6 0 16,-4 0-1344-16,-10 11-272 0,8-5-48 0,-8 5-18048 0</inkml:trace>
  <inkml:trace contextRef="#ctx0" brushRef="#br0" timeOffset="87829.88">6892 6985 40431 0,'0'0'3584'0,"7"4"-2864"16,4-4-576-16,0 0-144 0,3 0 2032 0,0 0 368 15,4 0 80-15,3 0 16 0,-2 0-1296 0,5 0-256 16,-2 0-48-16,4 0-16 0,1 0-256 0,1 0-48 15,-1 0-16-15,3-2 0 16,3-1-336-16,0-1-64 0,5 0-16 0,2-3 0 16,3-5-144-16,2 1 0 0,-2-1 0 0,0-1 128 15,-1-1-128-15,-6 3 0 0,1 1 0 0,-3 1 0 0,-1 4-336 0,-7 1 48 16,2 1 16-16,0 3 0 16,1 3-1008-16,-4-1-208 0,-1 0-48 0,1 5-20960 15</inkml:trace>
  <inkml:trace contextRef="#ctx0" brushRef="#br0" timeOffset="88529.7">7794 6305 40079 0,'0'0'1776'0,"0"11"368"0,4 0-1712 0,0 3-432 0,2-2 0 0,-1 4 0 0,2 2 624 0,3 3 32 15,1 6 16-15,0 3 0 16,2-3 368-16,-2 4 80 0,3-2 16 0,-3 2 0 16,0 2-400-16,0 2-80 0,2-3-16 0,-2 0 0 0,-3 0-192 0,2 0-64 15,-2-3 0-15,2 1 0 0,0-3-80 0,-6 1-32 0,3-3 0 0,-3-4 0 16,-4-3-16-16,0-2 0 16,-2-5 0-16,2-11 0 0,0 0-256 0,-13 5 0 15,13-5 0-15,-14-5 0 0,2-3 0 0,3-6 0 16,-2-5 0-16,-2-6 0 0,5-2 0 0,-2-6 0 0,6-3 0 0,1 0 0 15,9-6 0-15,-2 6 0 16,3-2 0-16,3 5 0 0,2-3 0 0,2 5 128 16,3 3 16-16,-2 4 0 0,2 3 16 0,1 5 0 0,0 5 0 0,5 6 0 15,0 3-160-15,2 4 128 16,1 4-128-16,-6 7 128 0,1 0-128 0,2 7 0 16,-2 1 0-16,-3 3 0 0,3-3 0 0,-6 2-176 15,2 1 48-15,-5 1 0 0,1-3 128 0,-5-1 0 0,3 0 0 16,-1-6 0-16,-3 2 0 0,0-6 128 0,-7-11-128 0,0 0 0 15,10 7 128-15,-10-7-128 0,0 0 128 0,11-1-128 16,-3-2 0-16,-1-8 0 16,-1-3-160-16,-2-7 160 0,3-1-160 0,0-2 160 0,4-1-128 15,0 0 128-15,0 0 0 0,6 3 0 0,1 1 0 16,0 3 128-16,3 1-128 0,-3 6 192 0,1-1-64 0,-1 6 0 0,5 1 48 0,2 10 16 16,-2 6 0-16,2 5 0 0,-1 8-192 0,-2 8 0 0,-4 7 0 15,0 7 0-15,-1 4-208 0,-3 1 80 0,-2-3 128 0,-5-6-208 16,-1-3 208-16,-6-3-192 0,-3-6 192 0,-1-5-192 31,-3-4-768-31,-3-5-160 0,2-3-32 0,-2-3 0 16,10-10-1536-16,0 0-320 0,0 0-64 0,0 0-16 0</inkml:trace>
  <inkml:trace contextRef="#ctx0" brushRef="#br0" timeOffset="89513.49">9446 6601 22463 0,'0'0'1984'0,"0"0"-1584"0,0 0-400 0,0 0 0 15,0 0 4544-15,0 0 816 0,0 0 160 0,0 0 48 16,0 0-4528-16,-13 7-896 0,13-7-144 0,-14 4 0 0,14-4 224 0,-17 0 144 15,2 0 16-15,15 0 16 0,-18-3 416 0,18 3 80 16,0 0 0-16,-17 6 16 0,2-1-368 0,15-5-80 16,-14 10-16-16,0-2 0 0,3 2-320 0,-2 1-128 15,2 2 0-15,3-1 0 0,-3 1 160 0,4-2-160 0,-3 0 160 0,10-11-160 16,-7 8 224-16,7-8-48 16,-7 10-16-16,7-10 0 15,0 0 144-15,0 0 16 0,0 0 16 0,0 0 0 0,0 0 48 0,0 0 0 16,0 0 0-16,0 0 0 0,10 4-96 0,1-1-16 15,-1-6 0-15,1 2 0 0,0 1-16 0,-4-3 0 16,1 3 0-16,-8 0 0 0,0 0-256 0,7-3 0 16,-7 3 0-16,0 0 0 0,0 0 0 0,0 0 0 15,0 0 0-15,3-8 0 0,-3 8 0 0,0 0 0 16,0-10-128-16,0 10 128 0,0-8 0 0,0 8 0 16,0 0-160-16,0 0 160 0,0 0 0 0,0 0 0 0,0 0 0 0,0 0 0 15,0 0 0-15,0 14 0 16,0 5 0-16,3 5 0 0,1 5 464 0,-1 3 16 0,2 3 0 0,1 4 0 15,1 2-336-15,-3 5-144 0,3 2 128 0,-4-2-128 32,2 2-320-32,1-2-160 0,1-3-32 0,-3-4 0 0,-1-5 512 0,1 0 0 0,-1 1 0 0,2-6 0 0,1-1 0 0,1 0 0 15,-3-5 0-15,3-1 0 0,-4-1 0 0,1-5 0 16,-2-2 0-16,0-2 0 0,-2-12 0 0,0 0 0 16,0 0 0-16,0 0 0 0,0 0 0 0,0 0 0 0,0 0 0 15,0 0-192-15,0 0 0 0,-4-14 16 0,-3-3 0 16,0-3 0-16,-8-1 176 0,1-8 0 0,-3-6 0 0,2-6 0 31,-3-7 0-31,1-9-160 0,-4-4 16 0,-1-6 0 16,1-4 16-16,0 2 0 0,6 5 0 0,-2 0 0 0,3 4 128 0,3 3-208 15,2 1 80-15,2 5 128 16,1-2 0-16,0 3 0 0,5 1 0 0,1 8 0 0,1 4 0 0,5 6 0 16,0 5 224-16,6 6-64 15,3 2 16-15,3 4 0 0,3 3 0 0,7 4 0 16,4 4 80-16,3 5 32 0,1 3 0 0,-1 6 0 0,3 0-32 0,-1 3 0 0,4 0 0 0,2 2 0 15,6 2-96-15,-3 1-32 0,0-1 0 0,-3 1 0 16,-1-3-128-16,-5 1 0 0,-2 0 0 0,-7-2 0 16,-3-2 0-16,-4 1 0 0,-3-6 0 0,0 3 0 15,-4 2 0-15,-3-2 0 0,-4 3 0 0,0 0 0 16,-7 4 0-16,-4 3-144 0,-3 1 144 0,-5 6-208 16,-2-2 208-16,-6 5 0 0,-1 1-160 0,-8 0 160 0,-3 0-160 0,-7 0 160 15,-4 0-208-15,-3 0 80 0,-5 5 0 0,0-5 0 16,-1 0 0-16,-1-7 0 0,0-2-176 0,-4-4-16 15,0-8-16-15,-7-7 0 16,-10-7-1392-16,-1-8-256 0,2-11-64 0</inkml:trace>
  <inkml:trace contextRef="#ctx0" brushRef="#br0" timeOffset="123004.08">15893 10799 1311 0,'0'0'0'0,"0"0"128"0,0 0-128 0,0 0 0 15,10 0 0-15,-10 0 0 0,0 0 6176 0,0 0 1216 16,7-7 240-16,-4-5 48 0,-2 3-5296 0,-1-1-1056 15,0-1-224-15,-1 0-32 16,-2-1-208-16,-1 1-32 0,-2-3-16 0,2 0 0 16,0-1-48-16,-1 1-16 0,3 0 0 0,-1 0 0 0,1-1 368 0,0 1 80 15,2 0 16-15,-5 0 0 0,3 0-288 0,-1 3-48 16,3-3-16-16,-1 3 0 0,1 11-256 0,-6-10-48 16,6 10-16-16,-6-8 0 0,6 8-160 0,-7-7-48 0,7 7 0 0,-12-3 0 15,3 0-208-15,-2 6-128 16,-3 0 128-16,2 1-128 15,-1 4 128-15,-1 5-128 0,-2 0 160 0,-4 2-160 16,-1 4 0-16,0 5 128 0,-4 5-128 0,3 1 0 0,1 4 0 0,-4 1 128 16,1 2-128-16,2 2 0 0,4 0 0 0,-2 4 0 15,5-1 0-15,1 5 0 0,3-1 0 0,0 0-208 0,4-3 64 0,1 3 16 0,5-3 128 0,1-1 0 16,0 1 0-16,4-4 0 0,6-2 128 0,-2-1 64 31,3 0 16-31,2 2 0 0,1 1 112 0,1-3 0 16,-1-1 16-16,4-3 0 0,-1 0 80 0,2-7 16 15,-1-5 0-15,6-4 0 0,4-6-176 0,1-4-16 16,6-6-16-16,3-6 0 0,8-4-224 0,0-8-208 16,3-7 32-16,-3-10 16 0,-6-4 160 0,2-1-192 15,-3-3 192-15,0 1-192 0,-3-1 192 0,0-3 0 0,-4 1 0 16,-6 2 0-16,-6 2 0 0,-6 2 0 0,-7-4-128 0,-7 0 128 16,-7-3 0-16,-7-6 0 0,-9 1 0 0,-7 1-128 15,1-1 128-15,-10 3 0 0,-4-1 0 0,-3 2 0 31,-10 1-816-31,-5 2-80 0,-7 5 0 0,-1 3-16 0,9 4-1728 0,7 7-352 0</inkml:trace>
  <inkml:trace contextRef="#ctx0" brushRef="#br0" timeOffset="123875.7">16448 11183 5407 0,'8'11'240'0,"-8"-11"48"0,10 7-288 0,0 2 0 0,1 0 0 0,-4-2 0 0,1 3 9632 0,-1 1 1872 0,3 3 368 0,-3 4 80 31,4 1-9664-31,-1 3-1936 0,2 2-352 0,1 3-128 31,2 3-368-31,-1 3-64 0,0 2-16 0,1 4 0 0,2 0 384 0,1 3 64 0,0 1 128 0,-1-7-208 16,-2-2 208-16,-1-4 160 0,0-5-32 0,0-2 0 16,-3-2 256-16,3-5 64 0,-2-4 0 0,1-8 0 15,1-4-64-15,-1-4 0 0,1-8 0 0,-4-4 0 16,-3-7-384-16,0-5 0 0,0-4 0 0,-3-4 0 0,0-6 0 0,-1 2 0 16,1-6 0-16,0 4 0 0,3 2-208 0,-1 2 80 15,1 5 128-15,-3-2-208 0,0 1 208 0,0 4 128 16,2 0 0-16,-2 3-128 0,0 1 0 0,-1 4 0 0,0 1 0 0,-2 3-144 15,2-1 144-15,0 3 0 0,-3 2 0 0,0 3 128 16,0 11-320-16,0 0-48 0,11-4-16 0,-3 4 0 16,2 1-496-16,1 6-96 15,3 3-32-15,0 4 0 16,0-3 256-16,1 5 48 0,-1 0 16 0,1 2 0 0,2 1 560 0,-3 1 0 0,2 1 192 0,-3-3-48 16,1 1 64-16,-2-1 16 0,1-2 0 0,1 3 0 15,0-6 32-15,-2 3 16 0,-3 1 0 0,0-5 0 16,-2 1-16-16,2-2-16 0,0-1 0 0,0-2 0 0,-9-8 80 15,7 10 0-15,-7-10 16 0,14 7 0 16,-14-7 128-16,13 4 32 0,4-10 0 0,1 1 0 0,0-7-176 16,-1 0-16-16,-3-3-16 0,1-4 0 0,-1-1 80 0,-3-8 16 15,-1-2 0-15,-2 0 0 16,-2-4-384-16,-2 2 0 0,-4-3 0 0,-4 3 0 16,-2 0 0-16,-2 3 128 0,-5 4-128 0,-2 1 128 15,-3 5-128-15,-3 5-208 0,-4 3 48 0,0 4 16 16,-5 4-320-16,3 3-64 0,-4 7-16 0,-1 7 0 15,-4 1-464-15,-1 6-80 0,1 4-32 0,4 0 0 16,0 5 192-16,4 2 32 0,6 2 16 0,8 1 0 0,7 4 880 0,4 2 0 16,6 1 128-16,8 1 0 0,4-1 864 0,6 5 160 0,7 0 48 0,1 5 0 15,9-2-112-15,-2-5 0 0,1-6-16 0,2-4 0 16,-3-8-112-16,6-6 0 0,4-7-16 0,5-8 0 31,9-8-464-31,-3-9-96 0,0-8 0 0,-6-11-16 16,-3-6-368-16,-7-6-288 0,-2-1 48 0,-7 0 16 15,-8 4-1088-15,-10 7-224 16,-3 4-32-16,-7 6-13520 0,-1 4-2704 0</inkml:trace>
  <inkml:trace contextRef="#ctx0" brushRef="#br0" timeOffset="124330.02">17817 11222 4079 0,'21'23'176'0,"-7"-7"48"0,0 2-224 0,-3 2 0 15,0-1 0-15,0 0 0 0,-1 0 10304 0,-3 2 2000 0,-3 3 416 0,-1-2 80 31,-3 2-10624-31,1 5-2176 0,-2-1-336 0,1-2-112 16,0-2-80-16,0-2-16 0,0-1 0 0,-3 0 0 0,0-3 256 0,3-4 48 0,6 0 16 0,-2-3 0 16,-4-11 448-16,0 0 96 0,0 0 0 0,0 0 16 15,0 0 112-15,-14 4 32 0,14-4 0 0,-18-2 0 0,4-5-224 0,-3-5-32 16,5 0-16-16,-7-2 0 16,3-7-208-16,-2-1 128 0,4-2-128 0,-3-1 0 0,6 0 192 0,0-3-64 15,0 0-128-15,-1-1 192 0,3 0-192 0,0-3 0 16,4 0 0-16,3-5 0 0,-1 0 0 0,3-2 176 0,5 0-32 0,0-2 0 15,6-5-144-15,-2 3 192 0,2 0-192 0,3 4 192 16,4 4-48-16,1 6 0 0,1 2 0 0,1 8 0 31,3 1-16-31,-2 5-128 0,2 5 192 0,2 1-64 0,6 7-128 0,3 7 0 16,4 0 0-16,0 8 0 16,-3 6-1536-16,-1 7-352 0,-1 4-64 15,-4 7-19040-15</inkml:trace>
  <inkml:trace contextRef="#ctx0" brushRef="#br0" timeOffset="124701.28">18964 10008 48495 0,'50'-29'2144'0,"-22"8"448"0,-3-7-2080 0,0 2-512 0,-4-1 0 0,-8 5 0 0,-1 1 896 0,-8 3 64 16,-1 4 0-16,-3 3 16 0,0 11-704 0,-9-7-144 16,-7 3-128-16,-1 1 192 15,-3 3-192-15,-3 3 0 0,-2 1 0 0,-3 1 0 16,-1 2 0-16,1 2 0 0,3-2-144 0,0 1 144 16,0 2-256-16,-3 4 16 0,0 0 0 0,2 4 0 15,0 4 240-15,0 3 0 0,6 3 0 0,0 7 0 16,1-2 0-16,6 9 0 0,1 6 0 0,5 3 0 15,7 4 0-15,7 2 128 0,5 7 0 0,6 3-128 16,4 8 240-16,4 3-64 0,6 4-16 0,1 3 0 0,-7 2 32 0,5 2 0 16,5 10 0-16,-4-3 0 0,0 0-192 0,0-7 0 15,0-2 0-15,0-6 0 0,-4-6 0 0,-1-4 0 0,-4-10 160 16,-5-1-160 0,-6-8-448-16,-5-6-192 0,-7-7-32 0,-5-4-14672 0,-9-3-2928 0</inkml:trace>
  <inkml:trace contextRef="#ctx0" brushRef="#br0" timeOffset="124947.4">18213 11137 18479 0,'14'14'1648'0,"-7"-3"-1328"0,4 3-320 0,3-3 0 15,-5-1 7504-15,3-3 1440 0,-4 1 272 0,6-1 64 16,3 0-6912-16,-2-4-1408 15,6 1-256-15,0-4-64 0,-2-4-448 0,9 1-192 16,3-6 160-16,5-2-160 0,7-5 0 0,6-2-160 0,8-1 0 0,2-1 0 16,-2-1-16-16,-5 3 0 0,-5 1 0 0,-8 6 0 15,0 0 176-15,-7 5 0 0,-4 5 0 0,-3 1-128 16,0 3-704-16,-7 2-144 0,3 1-32 0,-3 2-21616 16</inkml:trace>
  <inkml:trace contextRef="#ctx0" brushRef="#br0" timeOffset="125115.4">19635 11525 52815 0,'46'51'2336'0,"-19"-15"480"0,0 5-2240 0,-2-1-576 15,-7-5 0-15,-1-3 0 0,-7-5 128 0,-5-4-128 0,1-4 0 0,-6-6 0 31,0-13-1088-31,0 0-256 0,0 0-64 0,-14-7-20672 0</inkml:trace>
  <inkml:trace contextRef="#ctx0" brushRef="#br0" timeOffset="125264.33">19523 10924 17039 0,'-6'-29'1520'0,"0"-1"-1216"0,-6 3-304 0,1-4 0 16,-3 4 4688-16,0 0 880 0,3 1 192 0,1 6 16 15,2 1-3536-15,1 3-704 0,0 3-128 0,-1 1-48 16,8 12-928-16,-10-9-192 0,3 0-48 0,0 0 0 15,3-2-960-15,0-2-208 0</inkml:trace>
  <inkml:trace contextRef="#ctx0" brushRef="#br0" timeOffset="125543.34">19727 9840 45375 0,'54'19'4032'0,"-19"-2"-3216"0,4-2-656 0,-7 6-160 0,-3 4 1920 0,-7 3 368 15,-2 0 64-15,-7 8 16 0,0 3-2064 0,0 7-304 0,0-1-272 0,-1 4 48 16,1 4 96-16,-1 4 128 0,-1 8-208 0,1 6 80 31,1 6-272-31,1 2-48 0,0 2-16 0,9 1 0 16,0 1-336-16,8-5-64 0,7-3-16 0,2 0 0 0,6 1 736 0,3-7 144 0,-3-5 0 0,-2-1 0 0,-4-3 384 0,-3 0 48 15,-3-3 0-15,-4-7 0 0,-7-1-208 0,-5-9-32 16,-4-5-16-16,-5-5 0 31,-4-3-1648-31,-8-8-320 0,1-4-64 0</inkml:trace>
  <inkml:trace contextRef="#ctx0" brushRef="#br0" timeOffset="125781.3">19976 11144 14159 0,'-18'-18'1264'0,"4"4"-1008"0,3 0-256 0,-3-4 0 16,-3 0 4336-16,3-2 816 0,0 2 160 0,2 3 48 0,2 4-2208 0,3-2-432 16,7 13-96-16,-4-8 0 15,4 8-1152-15,0 0-208 0,3-10-48 0,-3 10-16 0,11-7-96 0,3 3-16 0,4 1 0 0,0 2 0 16,3-3-448-16,1 1-80 0,-1-1-32 0,7-2 0 16,5-1-272-16,7-1-64 0,1-2-16 0,10 2 0 15,1-6-48-15,6 0-128 0,6-3 192 0,-3 2-64 16,-4-2 32-16,0-2 0 0,-2-7 0 0,-4 6 0 31,-6-1-160-31,-6 3 0 0,-7 1 0 0,-11 4 0 16,-11 2-672-16,-10 11-160 0,4-10-48 15</inkml:trace>
  <inkml:trace contextRef="#ctx0" brushRef="#br0" timeOffset="144425.69">3531 8584 9663 0,'0'0'864'15,"0"0"-688"-15,0 0-176 0,0 0 0 0,-6 12 8224 0,-1-5 1616 16,-1 0 320-16,1 2 64 16,0 2-8752-16,3 1-1728 0,1 4-368 0,3 5-64 0,3 0 688 0,1 4 320 15,3 1-16-15,0 2-16 16,1 0 368-16,2 0 80 0,1 1 16 0,0-1 0 15,2 1 16-15,2 3 16 0,0 3 0 0,2-3 0 16,0 4-464-16,-2-2-112 0,1 1-16 0,-4 2 0 16,-1 4-192-16,0 1 128 0,1 1-128 0,-3 3 0 0,-6-3 0 0,1 3 0 0,-2-3 0 0,-2-1 0 15,0-2 0-15,-2-1-128 0,-2 0 128 0,1-5 0 16,-1-3-160-16,-3-2 160 16,2-4-128-16,-1-1 128 15,0-4 0-15,-2-1-128 0,-2-7 128 0,-1 1 0 0,-3-6-384 16,-1-2 16-16,-2-5 0 0,-1-5 0 0,0-5 112 0,-3-5 32 15,3-5 0-15,-6-6 0 0,-1-6 224 0,0-7-176 16,3-6 176-16,4 0-160 0,4-5 0 0,0-3 0 16,4-3 0-16,3-2 0 0,3-2 160 0,2-4-208 15,4 3 80-15,1-4 128 0,1-1 0 16,3-1 0-16,2 1 0 0,4-5 0 0,0-4 0 0,1 4 160 16,1 4-160-16,-1 3 160 0,0 4-160 0,0 8 0 15,0 6 0-15,1 3 0 0,-1 5 0 0,0 5 160 16,-2 2-32-16,5 5-128 0,-3-2 432 0,4 4-32 15,-4 5 0-15,1 5 0 0,4 3 96 0,0 4 16 16,-4 1 0-16,4 5 0 0,-1 2-32 0,-2 5 0 0,3 1 0 0,-3 4 0 16,0 0-192-16,0 4-32 0,2-1-16 0,-4 4 0 15,4 2-240-15,-4-6 144 16,2-2-144-16,-2 1 128 0,0 1-128 0,0 1 0 0,-2-1 0 0,1 4 0 0,-2 0 0 0,-4 3-144 16,0 0 144-16,-3 4-160 0,0 0-80 0,-1 0-16 15,-6 0 0-15,-4 3 0 0,-4-3 16 0,-4 0 0 16,-3 1 0-16,-3-1 0 31,-4 3-208-31,-3-3-32 0,3 1-16 0,-1 1 0 0,-3 2 240 0,1-3 64 0,3 5 0 16,-3-3 0-16,-1 1-144 0,4-1-32 0,0-3 0 0,5 0 0 31,5-5-1472-31,5 1-288 0,9-2-64 0</inkml:trace>
  <inkml:trace contextRef="#ctx0" brushRef="#br0" timeOffset="145236.44">4362 9203 17039 0,'0'0'752'0,"0"0"160"0,0 0-720 0,0 0-192 16,0 0 0-16,0 0 0 0,0 0 5040 0,0 0 976 15,0 0 192-15,-13-4 32 0,13 4-4544 0,0 0-912 16,0 0-176-16,-13 7-32 0,1-1-192 0,12-6-16 15,-11 12-16-15,2-1 0 0,9-11-352 0,-7 14 0 16,-2-5 0-16,2 3 0 0,7-12 0 0,-7 11 144 0,7-11-144 0,0 0 0 16,0 0 0-16,0 0 0 0,0 0 0 0,0 0 0 15,0 0 208-15,0 0-64 0,0 0-16 0,0 0 0 16,0-11 720-16,3 1 144 0,3 2 32 0,1 1 0 16,-2 0-1184-16,-5 7-224 15,7-6-64-15,0 0 0 0,0 1 608 0,-7 5 112 0,0 0 32 0,0 0 0 16,7-7-304-16,-7 7 0 0,0 0-176 0,0 0 176 0,0 0 0 0,0 0 0 15,0 0 0 1,0 0 0-16,0 0 0 0,0 0 0 0,0 0 0 0,0 0 144 16,0 0 48-16,0 0 0 0,0 0 0 0,0 0 0 15,0 0 32-15,-6 12 16 0,2 0 0 0,2 0 0 16,0 1-48-16,-1-1-16 0,1 4 0 0,2 6 0 0,0 0-176 0,2 6 128 0,1 4-128 0,1 3 128 16,0 1-128-16,2 3 0 15,-2-5-192-15,-2-1 192 0,5-2 0 0,-2-3 0 16,-3-3 0-16,-2-2 0 0,2-4 0 0,1 0 0 15,-3 1 0-15,0-2 0 0,0-3 0 0,0-1 0 16,0-2 0-16,0 0 0 0,-5-1 0 0,5-11 0 0,0 0 0 0,-7 8 192 16,7-8-192-16,0 0 0 0,-18-5 0 15,4-5 0-15,-5-7 0 0,4-2-224 0,3-2 80 0,1-7 16 16,1 0 128-16,-1-6 0 0,2-2 0 0,4-3 0 16,-2-3 0-16,3-1 0 0,0 1 0 0,3-1 128 0,1 0 32 15,0 0 16-15,0 0 0 0,2 4 0 0,1 4 96 0,1 0 32 16,3 3 0-16,0 2 0 0,2 3-304 0,-2 2 0 15,-2-1 128-15,6 4-128 0,3 3 224 0,2 1-16 32,2-1 0-32,0 4 0 0,1 1-208 0,0 3 144 15,1 4-144-15,3 1 128 0,-1 2-128 0,5 7 0 0,2 0 144 16,-1 5-144-16,1 1 176 0,0 3-48 0,2-1 0 0,-6 5 0 16,-3 0-128-16,1-2-144 0,0 2 144 0,-5 0-208 31,1-2-704-31,-3-3-144 0,0 1-32 0,-2-3-13568 0,0-2-2736 0</inkml:trace>
  <inkml:trace contextRef="#ctx0" brushRef="#br0" timeOffset="145737.37">4886 9284 18479 0,'0'0'1648'0,"0"0"-1328"0,2 12-320 0,-2-12 0 0,5 11 3952 0,-5-11 720 0,0 13 128 0,0-13 48 0,0 0-3280 0,-3 11-656 16,3-11-128-16,0 0-16 15,0 0-192-15,0 0-16 0,0 0-16 0,0 0 0 16,0 0 240-16,0 0 48 0,0 0 16 0,4-8 0 0,2-2-464 0,-2-7-112 16,-1-1-16-16,5-3 0 15,2 2 240-15,1-5 32 16,-1 2 16-16,2-2 0 0,1 2 96 0,-2-2 0 0,0 2 16 0,-1 1 0 15,-3 0-336-15,-3 1-64 0,-8 2 0 0,1 4-16 0,-1 0-240 0,-2 3-240 32,-2-1 48-32,-2 3 16 0,-1 2-144 0,0 0-48 0,-3 3 0 0,-3 0 0 15,2 1 96-15,-8 3 16 0,0 0 0 0,0 0 0 16,3 3 64-16,-1 1 0 0,-2 3 16 0,2 0 0 16,3 1 176-16,0 4 0 0,1 0 160 0,6 6-160 0,2 0 0 0,2 5 0 15,5 0 0-15,2 4-160 16,4 1 336-16,6 7 64 0,-1 1 16 0,4 6 0 0,1 2 80 15,5 5 32-15,1 4 0 0,-1-3 0 0,1 3 32 0,0-7 16 16,-1-3 0-16,4-4 0 0,-1-7-224 0,-2-2-32 16,-2-5-16-16,0-4 0 0,3-3 0 0,1-10 0 15,3-1 0-15,0-4 0 0,-1-6-144 0,1-4 0 16,0-5 0-16,0-2 0 16,-4 0-384-16,1-4-144 0,-1-5-48 0,-3 2 0 15,-1-4-2480-15,1 2-496 0,12-10-96 0,-9 11-32 0</inkml:trace>
  <inkml:trace contextRef="#ctx0" brushRef="#br0" timeOffset="146422.47">5446 8864 37663 0,'0'0'3344'0,"4"11"-2672"0,2 0-544 0,-6 2-128 0,1 1 768 0,-1 3 128 0,-1 2 32 15,-3 6 0-15,1 0-928 0,-4 7 0 0,3 0 0 0,-3 3-176 16,-3 1-48-16,2 1-16 16,-2 4 0-16,3 3 0 0,0 2 448 0,0-3 96 0,-1-4 16 15,-2 0 0-15,0-3 320 0,2-1 64 16,1-6 0-16,-3-1 16 16,3-3-96-16,3-4-32 0,2 1 0 0,2-3 0 0,2-1-112 0,2-2-32 0,3 0 0 0,3 0 0 15,4-2 48-15,-3 2 0 0,3-5 0 0,0-1 0 31,7-6-128-31,-3 0-32 0,3-4 0 0,1-1 0 0,3-4-336 16,3-4 128-16,5-8-128 0,9-1 0 0,1-4 0 0,6-2 0 0,1-3 0 0,1-3 0 31,-8-7 0-31,0-2 0 0,-4-1 0 0,-4-3 0 0,-3-2 192 16,-7 2-16-16,-3 3-16 0,-5 1 0 0,-6 0 32 0,-7 0 16 16,-1 1 0-16,-6-3 0 0,-4-2-208 0,-4-6-128 15,-4-1 128-15,-6-4-208 0,-3-5 208 0,-1-2-144 0,3 0 144 0,-6-1-128 16,-4 9 128-16,0 1 0 0,0 1 0 0,0 1 0 15,3 0 0-15,-1 4-128 0,2 1 128 0,3 5-192 16,4 1 192-16,1 7 0 0,0 3-144 0,6 2 144 16,-3 8-256-16,6 5 0 0,4 3 16 0,0 5 0 0,7 6 64 0,0 0 16 15,0 0 0-15,0 13 0 0,3-1 160 0,-2 9-192 16,5 7 192-16,1 4-192 0,-1 7-64 0,1 8-32 16,5 9 0-16,-1 4 0 0,3 6 288 0,0 3-128 0,6 6 128 15,1 2 0-15,-1 7-160 0,-1-2 160 0,1 2-128 0,3-1 128 16,-2-1 0-16,1-2 304 0,2 1-48 0,-3-2-16 31,-2-4-64-31,2-5-16 0,-3-6 0 0,-1-7 0 31,-3-4-608-31,-3-3-128 0,4-2-32 0,-2-5-13472 0,-2-5-2704 0</inkml:trace>
  <inkml:trace contextRef="#ctx0" brushRef="#br0" timeOffset="147425.37">7608 8230 18479 0,'-3'-4'1648'0,"-4"-3"-1328"0,-4 0-320 0,-5 0 0 15,-7 0 4336-15,-9 0 784 0,-4 4 176 0,-6 3 16 0,-8 0-4032 0,0 3-800 16,-3 0-160-16,3 4-48 0,-3-3-16 0,0 4 0 16,1 5 0-16,-1-1 0 0,0 4-256 0,0-1 0 0,6 0 0 0,4 6 0 15,8 4 320-15,5 7-64 0,4 6 0 0,11 5 0 16,4 3 256-16,11 4 64 0,4 2 0 0,10 5 0 16,4 3 528-16,3 4 112 0,0 3 32 0,4-2 0 0,4 2-592 15,3 0-112-15,3-3-32 0,1 5 0 0,3 2-48 0,-5 0-16 16,-2 1 0-16,-2-2 0 0,0-9-272 0,-7-5-176 31,-3-9 192-31,-3-1-192 0,-8-2 0 0,2-5-272 16,-6-7 16-16,-3-4 16 15,-2-9-1808-15,-7-2-352 0,-2-9-80 0,-5-2-16 0</inkml:trace>
  <inkml:trace contextRef="#ctx0" brushRef="#br0" timeOffset="147577.25">6521 9263 14159 0,'22'18'624'0,"-8"-7"144"0,4 3-624 0,0 0-144 0,1-3 0 0,1 0 0 0,3-1 6656 0,3-3 1312 16,8-3 256-16,5-1 48 31,10-6-9472-31,5-5-1888 0</inkml:trace>
  <inkml:trace contextRef="#ctx0" brushRef="#br0" timeOffset="147998.28">7200 9314 1311 0,'42'-1'128'0,"-13"-2"-128"0,13 2 0 0,1-1 0 0,0 2 7600 0,-1-1 1488 15,-3-2 320-15,-7-1 48 0,-3 0-6384 0,-1-7-1264 16,-7-2-256-16,-1-2-48 31,-6-3-1680-31,0-8-336 0,-1-1-64 0,-1-5 0 0,-1-1-1984 16,-1-1-384-16,-6 4-64 0,3 1-32 0,-5 4 336 0,0 8 64 0,1 3 16 0,-3 14 0 0,0 0 4736 0,0 0 960 0,0 0 192 0,0 0 48 16,7 12 144-16,-5 4 16 15,3 5 16-15,-8 4 0 0,0 5-2128 0,-1 4-416 16,0 5-96-16,-3 7-16 0,-4 9-528 0,-1-2-112 0,0 1-32 0,1-1 0 15,2-3 48-15,0-4 16 0,-5-7 0 0,2-5 0 16,-4-6-96-16,0-5-128 0,1-5 176 0,5-4-176 16,-1-3 0-16,11-11 0 0,0 0 0 0,0 0 0 0,0 0 144 0,0 0 80 15,7 7 16-15,6-2 0 0,6-5 304 0,3 0 64 16,4-5 16 0,-1 3 0-16,3-3-368 0,-1 0-64 0,-1-4 0 0,-1 3-16 15,4-4-176-15,-4 1 128 0,0 0-128 0,-4 0 128 16,0 0-128-16,-3-3 0 0,-3 1 0 0,-2-3 0 15,-1 0-128-15,-2 0-64 0,0-1-16 0,-6 1 0 16,-1-4-16-16,-2 4 0 0,2-3 0 0,-3 2 0 16,0-2 224-16,-3 2 0 0,2 1 0 0,1 3 0 0,0 1 0 0,0 10 0 15,0 0 0-15,8-3 0 0,3 3 128 0,2 6 32 16,0 5 0-16,3 3 0 0,2 7-32 0,-1 1-128 16,3 6 192-16,1 4-64 0,-3 0-128 0,0-4-224 15,-4 1 48-15,-3-4 16 0,-1-6 160 0,-6-4-208 16,-1-3 80-16,-3 0 128 15,0-12-1728-15,0 0-208 0,0 0-48 0,0 0-18144 0</inkml:trace>
  <inkml:trace contextRef="#ctx0" brushRef="#br0" timeOffset="148440.71">8343 9020 22463 0,'15'11'1984'0,"-8"-4"-1584"0,-7-7-400 0,7 7 0 0,-7-7 4432 0,0 0 816 0,3 9 144 0,-3-9 48 16,-4 11-4352-16,1 1-848 0,3-12-240 0,-10 13 0 16,2-1 224-16,-3-3-32 0,-3-2 0 0,1 0 0 15,13-7 0-15,-15 7 0 0,-3 0 0 0,4 0 0 0,14-7-32 0,-18 4-16 31,4 1 0-31,14-5 0 0,0 0-144 0,0 0 0 0,0 0 0 0,-11 11 0 16,11-11 288-16,-6 14 32 0,5-2 0 0,1-1 0 16,0-2 48-16,4 3 16 0,3-1 0 0,4 3 0 0,3-5-128 0,0 3-32 0,1-4 0 0,2 2 0 31,4-3 144-31,-3-3 16 0,7-1 16 0,-3-3 0 0,6 0-240 0,4-3-160 0,0 0 192 0,3 2-192 16,-3 1 192-16,2 1-64 0,1 5 0 0,-1 5-128 15,-2 7 208-15,-5 0-64 0,-3 4-16 0,-5 5 0 16,1 5-128-16,-8 0 0 0,2 1 0 0,-4 2 0 15,-3-5 0-15,-4 0 0 16,-2-1-144-16,-4-3 144 0,-2-6-320 0,-2-1 64 16,-3-5 0-16,-5-3 0 15,-5-4-352-15,-6-5-64 0,-5-3-16 16,-5-5-13344-16,0-7-2672 0</inkml:trace>
  <inkml:trace contextRef="#ctx0" brushRef="#br0" timeOffset="148841.41">8599 8003 43311 0,'27'12'1920'0,"-10"-3"384"0,-3 0-1840 0,1 5-464 0,-3 0 0 0,4 6 0 0,1 3 1312 0,-2 7 160 16,0 9 48-16,5 7 0 0,5 1-1312 0,0 10-208 15,4 10-128-15,2 0 128 0,2 4-176 0,6 4 176 16,7 8-128-16,2-1 128 16,5-3 0-16,0-2 128 0,-3-9 0 0,-4-2 0 0,-3-6 448 0,-4-3 80 0,-3 0 32 0,-5-5 0 15,-6-5-512-15,-7-8-176 0,-2-4 0 0,-7-5 144 32,0-2-864-32,-8-4-176 0,0-4-48 0,-2-4-13680 0,-2-5-2736 0</inkml:trace>
  <inkml:trace contextRef="#ctx0" brushRef="#br0" timeOffset="149089.9">8792 8814 51423 0,'0'0'2288'0,"11"1"464"0,-1-1-2208 0,1 0-544 15,3-1 0-15,-3-6 0 0,0 0 128 0,3-7-128 0,4-4 0 0,3-6 0 16,4-5 0-16,3-5 0 0,4 0 0 0,4-3 0 16,3 0 0-16,0 3 0 0,6-1 0 0,-3 8 0 15,-3 4 256-15,0 2 0 0,-4 3 0 0,-2 7 0 16,2 1-128-16,-3 6-128 0,-4 0 192 0,1 4-192 31,-4 1-800-31,0 5-272 0,8 5-48 0,-8 7-16 0</inkml:trace>
  <inkml:trace contextRef="#ctx0" brushRef="#br0" timeOffset="-198344.48">3118 10677 27695 0,'0'0'2464'0,"0"0"-1968"0,-14 0-496 0,3 2 0 0,11-2 3392 0,-11 5 592 32,4 4 112-32,0 2 32 0,3 1-2400 0,1 4-496 0,-1 0-80 0,5 5-32 15,2 3-320-15,0 4-64 0,2 4-16 0,1 7 0 16,2 7-320-16,2 1-64 0,-2 9-16 0,2 1 0 0,0 5-128 0,-2 2-16 16,6 0-16-16,-4-2 0 0,1 0-160 0,0 2 0 31,0-3 0-31,3 2 0 0,0-6 0 0,0 2 0 0,0-4 0 0,-1-2 0 15,1-7 0-15,0-2 0 0,2-8 144 0,-5-1-144 16,1-9 0-16,-8-5 144 0,-1-6-144 0,-3-15 0 16,0 0 0-16,0 0 0 0,0 0 0 0,-3-12 0 15,1-6-320 1,2-10-160-16,0-8-32 0,0-10-16 0,0-5 160 0,0-7 48 0,2-3 0 0,-4-5 0 0,0-4 48 0,-1-1 16 16,1 0 0-16,2 1 0 0,0 1 256 0,0 1 0 15,0-1 0-15,-4-2 0 0,1-3-144 0,-4 3 144 16,1 3-208-16,-1 7 80 0,-2 3 128 0,2 5 128 15,0 6-128-15,0 8 176 0,0 6-176 0,0 6 0 16,3 9 0-16,4 4 0 0,0 14 128 0,0 0-128 0,0 0 192 0,11 18-64 16,5 3 128-16,0 11 0 0,5 7 16 0,2 4 0 15,-3 3-272-15,1 5 128 0,2-4-128 0,-2 2 0 0,1-3 160 16,-4-6-160 0,-1-1 128-16,-2-4-128 0,-2-7 304 0,-2 1-32 15,-3-7 0-15,-1-1 0 0,-1-7 64 0,-5-5 16 16,-1-9 0-16,0 0 0 0,0 0 0 0,-8-9 0 15,-2-2 0-15,-1-10 0 0,0-7-224 0,-3-6-128 16,0-10 160-16,0-3-160 0,3-6 0 0,4-1 0 0,3-6 0 0,4-2-160 16,4-2-48-16,5 0-16 0,7 4 0 0,-1 3 0 15,5 7-96-15,-2 5 0 0,4 8-16 0,2 9 0 32,-2 7-80-32,6 10-16 0,-3 8 0 0,0 10 0 0,0 7-384 0,0 8-80 0,3 12 0 15,2 10-16-15,-3 8 80 0,1 6 32 0,3 9 0 0,2 4 0 0,8 2 640 0,-2 1 160 16,-3-2 0-16,-1 3 0 0,0 3 544 0,-2-1 144 15,2-6 16-15,-3-3 16 0,-3-3-576 0,1-7-144 16,-2-1 0-16,-3-1-20144 16</inkml:trace>
  <inkml:trace contextRef="#ctx0" brushRef="#br0" timeOffset="-197177.69">5234 9852 2639 0,'9'13'240'0,"-5"2"-240"0,1 6 0 0,-3 4 0 16,1 3 8128-16,-1 4 1600 0,-2 4 304 0,-2 3 64 0,-1 4-8080 0,1 3-1616 15,0 0-400-15,-1 5 0 0,6 2 384 0,-3 1 0 32,0 6 0-32,2 4 0 0,3 4 96 0,1 6 16 15,3 1 0-15,1 1 0 0,4-1-112 0,-1 2-32 0,1 2 0 0,5-4 0 16,-1 1 352-16,0-7 80 0,0-3 16 0,3-4 0 15,0-7 32-15,1-2 0 0,0-3 0 0,2-3 0 16,1-1-304-16,0-4-48 0,5-3-16 0,-3-4 0 0,5 1-160 0,-2-4-48 16,-2-2 0-16,-5-3 0 15,-3-1-256-15,-2-4-144 0,-1-3 16 0,-2-1 0 32,-2 1-2288-32,-6-5-448 0</inkml:trace>
  <inkml:trace contextRef="#ctx0" brushRef="#br0" timeOffset="-196850.01">4875 10988 31727 0,'0'0'1408'0,"0"0"288"0,0 0-1360 0,0 0-336 16,0 0 0-16,-7-11 0 0,1 0 2256 0,5-3 384 0,1 3 80 0,1-3 16 16,5-3-1872-16,5 3-368 0,4-1-80 0,5-3-16 15,5 1 208-15,8 2 32 0,13-4 16 0,7 7 0 0,7 4 208 0,1-4 32 31,-1 3 16-31,-3 2 0 16,-2 3-1168-16,-5 4-256 0,-1 0-32 0,1 1-20528 0</inkml:trace>
  <inkml:trace contextRef="#ctx0" brushRef="#br0" timeOffset="-194675.66">4536 10244 5407 0,'-3'-13'480'0,"-1"-1"-480"0,1-7 0 0,0 1 0 15,2-3 5584-15,-2 0 1024 0,3 0 208 0,-3 5 32 16,3 1-5536-16,3 6-1120 0,0-3-192 0,-2 6 0 16,-1 8 336-16,0 0 160 0,13-6 16 0,-2 5 16 15,0 1 1440-15,-4 1 272 0,3 5 64 0,1 2 16 16,0 3-672-16,-2 6-144 16,3 1-32-16,-1 7 0 0,0 3-1152 0,-1 9-320 15,1 2 0-15,-2 2 0 16,3 10 0-16,-1 0 0 0,3 5 0 0,-3 2 0 0,3 5 0 0,-2 1 0 15,1 0 0-15,1 0 0 0,2 1 128 0,-2 0-128 16,2 5 176-16,3 2-176 0,0-1 384 0,2 3-48 16,0 1 0-16,1-3 0 0,-1-1-208 0,4-5-128 15,3 3 128-15,-3-5-128 0,3-3 0 0,-6-1 0 0,-1-8 0 0,0-3 0 32,4-8-512-32,-4-4-160 0,-3-5-32 0,3-7-19552 0</inkml:trace>
  <inkml:trace contextRef="#ctx0" brushRef="#br0" timeOffset="-193502.86">5707 10428 46303 0,'12'14'4112'0,"1"-3"-3280"15,-1 0-672-15,-5 3-160 0,0 0 1296 0,2-2 240 0,-2 4 32 16,0-1 16-1,-5-5-1904-15,3 1-384 0,-5-11-80 0,0 0-21536 0</inkml:trace>
  <inkml:trace contextRef="#ctx0" brushRef="#br0" timeOffset="-186877.76">5969 10810 1311 0,'0'0'0'0,"0"0"128"0,0 0-128 0,0 0 0 0,0 0 0 0,0 0 0 15,4 14 6288-15,-1-3 1248 0,1 3 240 0,3 0 48 16,0 1-4880-16,1 6-960 15,2 4-208-15,-3 4-48 0,4 2-304 0,-4 4-64 16,3 2-16-16,1 1 0 0,-3-2-544 0,-1-4-112 16,3 0-32-16,-6 0 0 0,1-4-128 0,0 2-16 0,2-5-16 0,-3 3 0 15,3-3-496-15,0 0 0 0,-3 3 0 0,3 1 0 16,2 0 0-16,-4 3 0 0,2 3 0 16,-3 0 0-16,1 1 0 0,-3-1 0 0,1-3 0 0,-3 0 0 31,0 0-512-31,0-3-32 0,0 1-16 0,0-2-12304 0,4-8-2480 0</inkml:trace>
  <inkml:trace contextRef="#ctx0" brushRef="#br0" timeOffset="-186014.38">6715 10974 15599 0,'0'0'1392'0,"7"-4"-1120"16,0-3-272-16,0 3 0 0,1-3 3456 0,2 1 624 15,-3 1 128-15,2-1 16 0,4 1-2048 0,-3-1-432 16,-2 2-80-16,-2-3 0 0,-6 7-832 0,0 0-176 16,0 0-16-16,0 0-16 0,0 0-352 0,-14-4-64 15,3 4-16-15,-3 1 0 0,0 6-64 0,-4 6-128 16,-1 2 176-16,1 6-176 0,-1 1 176 0,-1 6-176 16,-1 4 160-16,0 0-160 0,3 3 176 0,0 1-176 15,4-2 192-15,3 0-192 0,1 1 400 0,6-1-16 0,4 1-16 0,3-3 0 0,4 0 96 0,4 3 32 16,0 1 0-16,7 3 0 0,3 4 16 0,2-1 16 15,4 1 0-15,1 0 0 0,2-2 64 0,2-4 16 0,3-5 0 32,-3-5 0-32,0-8-192 0,-7-5-32 0,0-3-16 0,0-9 0 0,-3-4-368 0,-1-5-208 0,-3-6 16 0,-1-6 16 15,-2-4 16-15,-3-2 0 0,0-5 0 0,-4-2 0 16,-1 0-32-16,-2-3-16 0,-3 2 0 0,-4 2 0 31,-3 5-3744-31,1 1-736 0,-3-3-160 0,0 7-16 0</inkml:trace>
  <inkml:trace contextRef="#ctx0" brushRef="#br0" timeOffset="-185657.84">6939 10146 31727 0,'18'27'2816'0,"3"3"-2240"0,-3 0-576 0,0 7 0 16,1 7 1920-16,-3 6 288 0,2 4 48 0,-8 6 16 15,-2 1-1424-15,2 1-272 0,-1-2-64 0,0 0-16 16,0-8-224-16,0 3-32 0,1-1-16 0,-3 5 0 16,2 2 112-16,-2 3 32 0,0-4 0 0,0 1 0 15,-1-1-80-15,1-1-16 0,0-3 0 0,0 1 0 16,-1 0-144-16,0 0-128 0,-2-4 192 0,-1-3-192 16,-2-9-304-16,2-2-160 0,-3-5-48 0,-3-4-12544 15,3-7-2528-15</inkml:trace>
  <inkml:trace contextRef="#ctx0" brushRef="#br0" timeOffset="-185090.75">7819 11009 19455 0,'0'0'1728'0,"7"-7"-1376"0,-7 7-352 0,4-10 0 16,-1 2 1600-16,-3 8 256 0,-3-14 64 0,-4 3 0 15,0 0-1408-15,-4 4-288 0,0 0-48 0,-7 1-16 16,-2 5-160-16,-6 1 0 0,-2 7 0 0,-4 0 128 16,0 4 400-16,-1 4 80 0,-1 5 16 0,2 2 0 0,-1 6 80 0,4-2 0 15,1 5 16-15,3 1 0 0,3 0 208 0,4 0 32 16,4 4 16-16,3-2 0 0,5-1 32 0,5 1 0 15,5-2 0-15,0 3 0 0,6-3-64 0,4 1-16 16,5 2 0-16,5 0 0 0,1 1-208 0,0-1-32 16,7-6-16-16,0-1 0 0,-2-3-144 0,0-4-16 15,2-1-16-15,-2-4 0 0,-2-2-496 0,-3-7 0 16,-4-3 0-16,4-4 0 0,1-4 0 0,-5-7 0 0,-3-3-208 0,-4-5 64 31,-3-6-16-31,-1-8 0 0,-6-4 0 0,2-5 0 0,-5-1-176 0,-1-2-48 0,-1 1 0 0,-2 0 0 16,0 3 384-16,-1-3-144 0,0-2 144 0,-3 5 0 15,-3 0 0-15,2 4 0 0,-2 3 0 0,3 5 0 16,-3 2 0-16,5 5 0 16,-2 4 0-16,0 5 0 15,7 13 0-15,0 0 0 0,0 0 0 0,0 0 0 0,0 0 272 0,0 0 16 16,0 0 0-16,7 13 0 0,-3 1-64 0,7 5-16 0,3 5 0 0,-3 3 0 16,3-1-16-16,3 3 0 0,1 3 0 0,0 3 0 31,3-3-64-31,-2 0-128 0,7 2 176 0,0 1-176 0,-4-3 0 0,-1-3 0 0,-1 0 0 0,3 2 0 31,-4-3-1024-31,-3-2-256 0,0-2-48 0,-7-9-18192 0</inkml:trace>
  <inkml:trace contextRef="#ctx0" brushRef="#br0" timeOffset="-184590.48">8710 11009 19455 0,'-14'7'1728'0,"-3"0"-1376"0,-3 0-352 0,-1-3 0 0,-4-1 1888 0,-3-3 304 15,-4-6 64-15,0 1 16 0,0-4-1504 0,3 1-320 16,3-3-48-16,-1-2-16 0,3 1-384 0,2-1 128 0,1 2-128 15,3 3 0-15,4 1 144 0,0 3-144 0,2 2 160 0,12 2-160 16,0 0 1088-16,-10 7 128 0,3 3 32 0,4 4 0 31,3 0 336-31,3 4 64 0,-3 3 16 0,3 1 0 16,4-1-848-16,-3 1-176 0,3 2-16 0,4-2-16 16,0 2-256-16,3 0-48 0,-3-1-16 0,3 0 0 0,0-2 160 0,1-1 48 15,5-1 0-15,2-1 0 0,3-2-224 0,5 0-32 16,4 1-16-16,1-5 0 0,-1 1 80 0,1-5 16 15,-1-2 0-15,3-1 0 0,-8-2-112 0,-1 0-16 16,-3-6 0-16,-4 3 0 0,-3-2-192 0,-3 2 0 0,2 0 0 16,-6 2 0-16,-1 1-128 0,-10-3 128 0,8 7-192 0,-8-7 192 15,3 11-288-15,-6 3 48 0,-1 0 16 0,-7 4 0 32,0 3-208-32,-6 4-32 0,2-3-16 0,-6 3 0 0,-7 3 896 0,3-3 176 0,-4-4 48 0,1-1 0 15,-2-1-1312-15,-2-5-256 0,7-1-48 0,2-2-16 0,2-2 800 0,5-2 192 16,5-2 0-16,-1-3 0 0,5 1 0 0,7-3-192 31,0 0 192-31,0 0-192 16,-2-11-2304-16,9 1-464 0,4 1-96 0</inkml:trace>
  <inkml:trace contextRef="#ctx0" brushRef="#br0" timeOffset="-184115.64">9323 10603 1311 0,'0'0'128'0,"7"-8"-128"0,0 2 0 0,-7 6 0 16,0 0 4720-16,0 0 912 0,0 0 192 0,0 0 48 0,0 0-2496 0,1 14-496 15,-2-1-112-15,-2 0-16 16,-1 0-864-16,-3 1-176 0,-4 2-48 0,1 0 0 0,-4-2-832 0,3 5-192 0,-3-4-16 0,3 4-16 31,-3-1-256-31,0 2-48 0,3-1-16 0,-3 2 0 0,-1 2 32 0,1 2 16 16,4 3 0-16,1 1 0 0,0-1-144 0,-2 5-48 15,5-1 0-15,0 0 0 0,1-1 0 16,1-2 0-16,4-1 0 0,-3-1 0 0,-1-4-144 0,2 0 192 0,4-2-192 0,0-3 192 16,3-2-64-16,2 0-128 0,1 0 192 0,5-3-64 15,0 0 96-15,6-2 16 0,-1 0 0 0,0-1 0 16,4-6-16-16,-1 0 0 0,3 2 0 0,-2-5 0 15,-1-1 16-15,1 0 0 0,3-1 0 0,0 1 0 16,1 0-240-16,-1 0 128 16,-2 0-128-16,0 0 0 0,0 4 208 0,-5-2-48 0,1 4-16 15,-1 2 0-15,-2 4-144 0,-4 0 0 0,-3 2 0 0,-3 6 0 16,-3 2-176-16,-6 6-64 0,-1 1-16 0,-3 3 0 0,-4 3 80 0,-5 1 16 16,-3-4 0-16,-1-4 0 0,-5-1-80 0,-1-4-16 0,-4-3 0 0,1-3 0 15,-2-4 0-15,-2-3-16 0,1 1 0 0,-6-5 0 31,1 1-176-15,-2-2-48-16,0 0 0 0,-5 2-12368 0,3-5-2464 0</inkml:trace>
  <inkml:trace contextRef="#ctx0" brushRef="#br0" timeOffset="-178582.66">4629 10970 13583 0,'0'0'592'0,"0"0"144"0,0 0-592 0,0 0-144 0,0 0 0 0,0 0 0 0,0 0 2368 0,0 0 448 15,0 0 96-15,0 0 16 0,0 0 16 0,7 4 0 16,0 0 0-16,0 2 0 0,0-2-1280 0,-3 2-240 15,3 2-48-15,2-1-16 0,0 1-112 0,0 5-32 16,0-2 0-16,1-1 0 0,-1 1-592 0,-2 0-128 16,2 0-32-16,0 0 0 0,-2 2-240 0,0-2-48 15,0-3-16-15,0 5 0 0,0 2-32 0,-3-1-128 0,1 0 192 0,1 0-64 32,-1-1-128-32,0 1 0 0,-3 0 0 0,3 0 0 15,-3-1 0-15,3 3 0 0,2 1 160 0,-3 1-160 0,-1 0 128 0,1 3-128 16,3 0 0-16,0-2 0 0,0 5 0 0,4-3 0 15,-1 4 0-15,1-3 0 0,-3 2 0 0,2-2 0 16,-3 0 0-16,0-1 0 0,0-3 0 0,0-1 0 16,1-6 0-16,-8-11 0 15,0 0-960-15,0 0-112 0,0 0-16 0,14-3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3T18:43:40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3849 6344 42207 0,'15'32'1872'0,"-5"-9"384"15,-1 4-1808-15,0 1-448 0,-6 4 0 0,-2 5 0 0,2 2 656 0,-3 4 48 16,-4 4 0-16,-2 2 0 0,2 1 448 0,0-2 112 16,-3 0 16-16,-5 1 0 15,3-2-608-15,-2-1-112 0,-1 0-32 0,1-1 0 16,2 0-336-16,-3-2-64 0,-2-1 0 0,3 1-128 0,2-4 0 0,-3 0 0 16,5-1 0-16,0-4 0 0,3-2 0 0,-1-2 0 15,3-2 0-15,2-1 0 16,2 1-1200-16,0-1-192 0,3-3-32 15,2-6-20016-15</inkml:trace>
  <inkml:trace contextRef="#ctx0" brushRef="#br0" timeOffset="316.47">3684 6127 29487 0,'1'11'2624'0,"4"0"-2112"0,-3 3-512 0,3 0 0 0,0-3 3296 0,-1 3 544 31,-1-3 128-31,1-1 0 0,1 1-2944 0,1 0-608 16,-6-11-112-16,12 7-32 0,2 0 416 0,0-5 80 15,-1-4 0-15,3-2 16 0,1-6-96 0,3-1-32 0,6-3 0 0,3-4 0 16,10 0-336-16,3-6-64 0,8-1 0 0,-3-3-16 15,3-2 160-15,-4 2 48 0,0-3 0 0,-4 5 0 16,-1 0-256-16,-6 6-64 0,-3 6 0 0,-3 4 0 0,3 6-320 0,-3 2-80 16,2 6-16-16,-3 3 0 15,-2 5-1568-15,-1 3-304 16,-4 9-64-16,-3 1-18592 0</inkml:trace>
  <inkml:trace contextRef="#ctx0" brushRef="#br0" timeOffset="587.08">3828 6843 48495 0,'0'0'2144'16,"9"9"448"-16,3-4-2080 0,-4 1-512 0,4-1 0 0,0-1 0 0,2-1 304 0,5 1-48 0,6 1-16 0,2-1 0 16,2 1 224-16,3-3 48 0,0-1 16 0,0-2 0 15,-4-1-336-15,1-5-64 0,-1 0 0 0,-3 0-128 16,-4-4 0-16,-3 2-320 0,-2-3 32 0,-2 3 16 31,-1 2-3328-31,-4 2-672 0</inkml:trace>
  <inkml:trace contextRef="#ctx0" brushRef="#br0" timeOffset="832.45">4622 7072 41759 0,'14'28'1856'0,"-3"-9"368"0,-1 2-1776 16,-3 3-448-16,-1 2 0 0,-1 2 0 15,-3 0-320-15,0 0-160 0,5 1-32 0,-4-4 0 0,-3 0 512 0,4-4 256 16,-1-3-16-16,1-2-16 0,-4-2 752 0,2-5 160 0,-2-9 16 0,0 0 16 31,0 0-2528-31,0 0-512 0,0 0-112 0</inkml:trace>
  <inkml:trace contextRef="#ctx0" brushRef="#br0" timeOffset="973.08">4455 6511 31727 0,'10'19'2816'0,"4"0"-2240"0,1 1-576 0,0-1 0 0,-1-1 2176 15,3-1 336-15,4-2 64 0</inkml:trace>
  <inkml:trace contextRef="#ctx0" brushRef="#br0" timeOffset="1466.67">5064 6530 45551 0,'18'13'2016'0,"-7"-1"416"0,2 2-1936 0,-2 1-496 0,0 3 0 0,-2 7 0 0,-2 10 192 0,-2 4-48 0,-1 7-16 0,-4 1 0 31,-4 6-128-31,-1 2 0 0,-4 0-192 0,-2 3 192 16,-6-5 0-16,-1-6 256 0,3-8 0 0,-2-7-16 0,-1-4-240 16,4-9 0-16,-1-2 0 0,2-9-160 0,2-2-64 0,0-5-16 15,11-1 0-15,0 0 0 0,0 0 240 0,-4-11-176 16,4-1 176-16,1-2-160 0,9-3 160 0,1 2 192 15,3-5-32-15,0 1-16 0,4-6 32 0,0 0 0 16,0-2 0-16,3 2 0 0,-3-1-176 0,0-2-144 0,3 3 144 0,-7-1-208 16,-3 4 208-16,-1 3 0 0,-1 3 0 0,-2 2 0 15,2 3 128-15,-2 4-128 0,-3 0 144 0,1 0-144 16,-5 7 320-16,7-4-48 0,2-1 0 0,-9 5 0 0,9-2-16 16,0-1 0-16,-2 3 0 0,5 3 0 0,-1 4-48 0,3-3-16 15,0 3 0-15,0 4 0 0,0 5 0 0,1 3 0 16,3 1 0-16,0 6 0 0,0 4-48 0,2 4-16 31,-2 7 0-31,3 1 0 0,-3 2 128 0,3 2 32 0,1 6 0 0,3 4 0 16,-2 2-160-16,-4 6-128 0,-1 2 192 0,-5 8-192 15,-1 1 0-15,-8 4 0 0,-6 2 0 0,-7-3-192 32,-5-5-192-32,-2-4-48 0,-4-5 0 0,-1-11 0 0,-1-5-1568 0,1-15-320 0,3-9-64 0,-3-13-17232 15</inkml:trace>
  <inkml:trace contextRef="#ctx0" brushRef="#br0" timeOffset="1947.75">5485 6252 45551 0,'7'25'2016'0,"-4"-9"416"0,-2 3-1936 0,2-1-496 16,-3 3 0-16,0 4 0 0,0-2 0 0,0 4 0 15,4-1 0-15,2 3 0 0,1 6 240 0,4-3 48 0,0 1 16 0,3 5 0 16,1 1 288-16,4 0 64 0,0 4 16 0,3-4 0 15,1 0-224-15,0 0-32 0,0-1-16 0,0-1 0 16,-5 0-208-16,-4-5-64 16,-1-7 0-16,-3-3 0 0,-3-5 80 0,-5-8 16 0,-2-9 0 0,0 0 0 0,0 0-416 0,0 0-96 31,-9-12-16-31,-2-8 0 0,1-5-32 0,1-3-16 0,0-6 0 0,0-3 0 0,2-6 352 0,5 1-144 31,-3-1 144-31,5 0 0 0,2 0 0 0,3 2 0 0,2 4 0 0,2 5 0 16,2 4 0-16,-1 4 0 0,1 6 0 0,0 5 144 15,1 5 32-15,0 7 0 0,3 5 0 0,2 7 0 16,-2 6 0-16,2 8 0 0,1 3 0 0,-4 8 0 0,0 6-176 0,-3 1 192 16,-4-3-192-16,0 2 192 15,1-6-192-15,-2-1 0 0,-1-5 0 0,1-3 0 16,-2-2 0-16,0-2 0 0,2-5 0 0,-2-1 0 31,3-8-1280-31,-7-9-192 0,0 0-48 0</inkml:trace>
  <inkml:trace contextRef="#ctx0" brushRef="#br0" timeOffset="2217.77">6230 5789 45375 0,'32'28'2016'0,"-14"-5"416"0,-4 2-1952 0,-5 7-480 0,3 5 0 0,-1 7 0 0,-1 6 576 0,5 7 0 16,0 3 16-16,5 0 0 0,2-2-448 0,3 5-144 16,-3 1 0-16,2 4 0 0,-2-2 640 0,-1 1 0 15,0-6 16-15,-5-1 0 0,0-4-288 0,-2-2-64 0,-3-4-16 16,-1-4 0-16,-2 0-96 0,-1-2 0 0,-7-5-16 0,3-6 0 31,-6-6-832-31,-1-9-176 0,-3-7-16 0,-4-10-21248 0</inkml:trace>
  <inkml:trace contextRef="#ctx0" brushRef="#br0" timeOffset="2433.44">5659 6255 52239 0,'42'22'2304'0,"-15"-8"496"0,3 0-2240 0,2-1-560 0,1-4 0 0,-1 1 0 0,0-6 480 0,4 3-16 16,0-4 0-16,6 1 0 0,4-1-464 0,6-4 0 15,7-3 0-15,6-1 0 16,-1-2 256-16,-4 0-64 0,-3 3 0 0,-7 0 0 0,-4 3-192 0,-7-1 0 16,-3 2 0-16,-8 3 0 15,1 1-448-15,-3 3-128 0,-4-3-16 0,-3 3-16 16,-3 0-2256-16,-2 4-448 0</inkml:trace>
  <inkml:trace contextRef="#ctx0" brushRef="#br0" timeOffset="2991.02">7580 6705 8287 0,'0'0'368'0,"0"0"80"0,0 0-448 0,-18 4 0 0,0 2 0 0,-3-6 0 16,-7 0 3776-16,-1 0 656 0,-7-4 144 0,1-2 32 15,-1 2-3440-15,-3 1-672 0,1 0-144 0,0 3-32 16,4 2 704-16,-1 2 128 0,1 0 16 0,4 3 16 16,3 3 32-16,6 2 16 0,-3 5 0 0,6-2 0 15,7 6-272-15,0 0-64 0,4 0-16 0,3 0 0 0,4 1 256 0,5-1 48 16,5-1 16-16,1 1 0 0,6 2-224 0,-2-3-32 15,4-1-16-15,0 0 0 0,3-4-160 0,-1-3-48 16,4 0 0-16,1-1 0 0,1-4 80 0,3 0 16 16,2-5 0-16,3-2 0 0,5-2-432 0,-1-8-64 15,-4-1-32-15,-3-3 0 0,-6-4-288 0,2-3 0 16,-7-1 0-16,-3-1 0 0,-4 0 0 0,-3 0-144 0,-8 2 16 0,-3 0 0 16,-7 1-48-16,-4-3 0 0,-3-2 0 0,-4 0 0 15,-8 0-32-15,-1-2-16 0,-5-3 0 0,-3 2 0 16,-1-3-896-16,0 5-176 15,1-5-48-15,6 6-19632 0</inkml:trace>
  <inkml:trace contextRef="#ctx0" brushRef="#br0" timeOffset="3752.68">7638 6736 38639 0,'7'19'1712'0,"-1"-5"352"0,3 3-1648 0,1-2-416 0,1 2 0 0,3 5 0 15,-3-1 1040-15,6 4 128 0,-2 0 32 0,2 3 0 16,2 2 80-16,2 2 0 0,4-3 16 0,-1 2 0 15,2 1-448-15,-2-7-80 0,1-4-32 0,-3-2 0 16,-1-2-416-16,-3-3-96 0,-4-7-16 0,0-3 0 16,-3-1-208-16,-1-6 0 0,-3-8-192 0,-5-2 192 15,0-5-192-15,-6-4 64 0,1-10 128 0,-1-4-208 16,-3-3-48-16,0-5-16 16,-4 2 0-16,1 1 0 0,2-3 272 0,1 1 0 15,1 1 0-15,5 2 0 0,1 1 0 0,0 3-160 16,4 1 160-16,-1 3-192 0,-3 4-144 0,4 6-48 0,7 4 0 0,3 5 0 31,3 5-192-31,1 5-32 0,0 3-16 0,3 4 0 16,-3 4-16-16,2 5-16 0,-1 1 0 0,1 3 0 0,-3 1 656 0,1 3 0 0,-2-2 0 0,0 5 128 15,2-3 176-15,0 4 32 0,2-3 16 0,-2 2 0 0,0 1 32 0,-3 0 0 16,6-7 0-16,-4 3 0 0,1-3 320 0,0 0 64 16,-3-2 0-16,-2 0 16 0,-1-6-528 0,-2 1-96 15,-1-5-32-15,-9-6 0 0,0 0-128 0,9 3 0 16,-9-3-192-16,14-3 192 0,0-3-176 0,-3-1 176 15,-1-2-128-15,-3-3 128 0,1 1 0 0,-3-5 0 0,0-4 0 16,-3 0 0-16,0-2-192 0,-2-3 32 0,0-3 16 0,-4-1 0 16,1-2 144-16,-1-1-160 0,-3-1 160 0,-4 1-160 15,-1-3 160-15,-2 6 0 0,-2-1 0 0,1 4-128 32,1 1 128-32,-5 4 0 0,-1 6 0 0,-5 3-128 15,4 1 128-15,-3 8-160 0,2 1 160 0,-6 4-160 0,2 5 160 16,1 2 0-16,-3 5 128 0,-3 5-128 0,-2 4 0 0,-4 3 0 15,2 2-160-15,3 3 160 0,0 1-160 0,0 0 160 16,7 0-128-16,4 0 128 0,6 0 0 0,2 0 192 16,5-3 0-16,4 0-16 0,5-1 80 0,6 2 32 0,7-3 0 0,3 1 0 15,8-1 80-15,4-2 16 0,3 1 0 0,7-1 0 16,5-2 64-16,-3-1 0 0,0-2 16 0,-2-2 0 16,0-3-64-16,0-1-16 0,3-3 0 0,2-1 0 15,1-6-384-15,2 0 0 0,2-1 128 0,-1 1-128 16,-7 2-672-16,-4-2-160 15,-4 3-48-15,-6-4-14352 0,-5 1-2864 0</inkml:trace>
  <inkml:trace contextRef="#ctx0" brushRef="#br0" timeOffset="4135.29">8753 6792 18479 0,'25'37'816'0,"-7"-12"176"0,3 5-800 0,0 2-192 0,-2 2 0 0,-1 1 0 0,2 3 6400 0,-5 1 1248 15,3 0 240-15,-1-4 48 0,-2-2-6336 0,-1-2-1264 16,0-3-336-16,-4-3 0 0,-3-7 352 0,1-3-32 16,-3-2 0-16,-5-13 0 0,0 0 0 0,0 0 0 15,0 0 0-15,0 0 0 16,9 1-320-16,-9-1 0 0,0 0-160 0,0-11 160 0,-2 0-224 0,-3-3 64 15,1 0 16-15,-3 0 0 16,-2-1 144-16,0-3-128 0,4 1 128 0,-2-1-128 0,0 0 128 0,1-3 0 0,-1-1 0 0,1 1 0 16,2-4 240-16,0-1-32 0,-3 3 0 0,3-2 0 0,1 0 16 0,-1 0 0 15,1-1 0-15,0-4 0 0,2-1-32 0,2-1-16 16,2 0 0-16,4 0 0 0,0-3 80 0,4 0 0 31,0 3 16-31,3 6 0 0,3-2 48 0,3 4 16 0,3 5 0 0,0 1 0 16,2 4-144-16,3 4-16 0,4 6-16 0,3 1 0 31,-2 7-768-31,2 4-160 0,-7 4-16 0,1 1-14576 0,-4 6-2896 0</inkml:trace>
  <inkml:trace contextRef="#ctx0" brushRef="#br0" timeOffset="6076.32">7049 7699 9663 0,'0'0'864'0,"0"0"-688"16,0 0-176-16,0 0 0 0,0 0 4400 0,0 0 848 0,0 0 160 15,-7 8 32-15,3 5-1520 0,-3-1-304 16,3 5-64-16,1 4-16 0,0 0-1584 0,2 5-320 16,1 2-64-16,1 3-16 0,4 2-800 0,2 2-176 15,-2-3-16-15,3 0-16 0,2 0-176 0,-1 0-48 0,-2 2 0 0,2 1 0 32,0-3-192-32,0-4-128 0,-2-3 160 0,2-4-160 15,1-3 288-15,-4-7-32 0,-6-11-16 0,10 8 0 16,-3-2-240-16,-7-6 144 0,0 0-144 0,11 0 128 0,1-4-128 0,-4 1 0 15,-1-4 0-15,3 0 0 0,-3 0 0 0,0-3 0 16,1 2 0-16,-1-3 128 0,0-2-128 0,0 1 0 0,0-2 0 0,3-3 0 16,-3-4 128-16,1-1-128 0,2-3 0 0,-3-5 128 15,4 3-128-15,-3-4-176 0,2 2 48 0,0 1 0 16,1 1 128-16,-3 6 0 0,2-2 0 0,-3 5 0 16,3 2 0-16,-2 5 144 15,-1-2-16-15,0 7-128 0,-7 6 0 0,0 0 0 16,0 0 0-16,0 0 0 0,0 0 0 0,8 9 0 15,2 5-192-15,0 7 192 0,1 1-256 0,-3 6 32 16,2-3 16-16,-2 3 0 0,2 2 208 0,0-1 0 16,-3 1 0-16,0 0 0 0,1 5 0 0,-1-2-144 15,0 2 144-15,0 0-128 0,4 1 128 0,-4-4 0 16,0 1 128-16,-3-2-128 0,3-3 0 0,0-3 0 16,-4-4-192-16,1-3 64 15,-1-4-1296-15,-3-1-256 0,2-4-48 0</inkml:trace>
  <inkml:trace contextRef="#ctx0" brushRef="#br0" timeOffset="6585.59">7706 7873 39903 0,'0'0'1776'0,"0"0"352"0,0 0-1696 0,0 14-432 0,0-14 0 0,-2 11 0 15,0-1 768-15,2 2 80 0,0 2 16 0,0 3 0 0,0-4 176 0,-3 3 48 16,1-2 0-16,2 2 0 16,0-2-336-16,0 0-64 0,2 0-16 0,1 1 0 0,-3-1-384 0,0 2-80 15,0-3-16-15,2 1 0 0,-2 3 0 0,2-3-16 16,1 1 0-16,-2 2 0 0,2-3-176 0,-3 1 192 15,3-1-192-15,-3 0 192 0,1-4-64 0,-1-10-128 0,3 12 192 0,-3-12-64 16,0 0-128-16,4 10 128 0,-4-10-128 0,0 0 128 16,0 0-128-16,0 0 0 0,10-11 0 0,-3-10-176 15,0-4 176-15,0-7 0 0,1-5 0 0,2 3 0 0,-3-1 0 0,1 3 0 16,2 2 0-16,1 5 0 0,3 0 0 0,-4 4 192 16,1 3-64-16,0 7 0 0,0-1-128 0,-1 6 0 15,-10 6 0-15,14 1 128 0,-14-1 64 0,12 14 32 16,5 3 0-16,-3 5 0 0,4 6-224 0,-2 4 0 15,0 2-192-15,1 9 192 0,-2 7 0 0,-1 3-128 0,0 0 128 0,-5 0 0 32,0-3 0-32,-2-8 272 0,-3-3-48 0,-1-6-16 15,1-5-208-15,-4-5 176 0,0-7-176 0,3-2 160 16,-6-5-160-16,3-9 0 0,0 0-192 0,0 0 192 31,0 0-1104-31,3-14-112 0,3-4 0 0,4-5-21168 0</inkml:trace>
  <inkml:trace contextRef="#ctx0" brushRef="#br0" timeOffset="7123.51">8553 7996 38703 0,'0'0'1712'0,"0"0"352"0,0 0-1648 0,0 0-416 16,-9 10 0-16,-4-4 0 0,1 1 352 0,-2 0-16 0,-2 0 0 0,-2 5 0 16,1-4 528-16,-1 4 96 15,0 1 32-15,0 1 0 0,-4 3-368 0,2 1-80 16,2 3-16-16,3 0 0 0,-2 1-288 0,3 2-64 16,2-2-16-16,2 3 0 0,0-3 96 0,3 3 32 15,2 0 0-15,2 2 0 0,3-2-32 0,1 0 0 0,5-4 0 16,-2 3 0-16,-1-1 64 0,4-2 16 0,0 0 0 0,1-1 0 15,2-4-80-15,1 3-32 0,-3-4 0 0,2 2 0 16,0-6-224-16,-3 1 144 0,-2-1-144 0,-5-11 128 0,0 0-128 0,10 6 0 16,0-5 0-16,-10-1 0 0,4-7-160 0,-4-6-112 15,-3-6-32-15,-1-6 0 0,-3-3 96 0,0-11 16 16,0-4 0-16,0-10 0 0,-1-4 16 0,-2-10 16 16,-1-4 0-16,4 3 0 0,-3 4 160 0,3 2 0 15,2-2 0-15,-1 3 0 0,2 2 0 0,0 5 0 0,1 1 0 0,-1 6 0 16,1 2 0-16,0 9 128 0,2 4-128 0,1 7 176 15,0 7-176-15,1 6 0 0,2 3 144 0,-3 9-144 32,0 0 336-32,0 0 0 0,11 9 0 0,2 5 0 15,-2 5-64-15,3 7-16 0,-2 6 0 0,5 7 0 0,-3 4-128 0,1 5-128 16,5 3 192-16,-1 2-192 0,2 0 192 0,4-1-64 16,3 1 0-16,-1 2-128 0,6 5 192 0,-1-1-64 0,0-2 0 15,-2-4-128-15,-5-4 0 0,-4-6 0 0,-3-10 0 0,-4-2 0 16,-3-10 0-16,-4-3-320 0,-6-5 32 0,-1-1 16 31,0-12-2864-31,0 0-576 0,0 0-128 0</inkml:trace>
  <inkml:trace contextRef="#ctx0" brushRef="#br0" timeOffset="7522.6">8835 8358 19455 0,'14'10'864'0,"-6"-2"176"0,2 2-832 0,4 1-208 0,-3 3 0 0,3 0 0 16,-3-1 5376-16,3-1 1040 0,-4 2 208 0,1-1 32 0,0-4-4160 0,-2-2-848 31,0-4-176-31,1-1-16 0,1-2-976 0,-4-3-192 0,0-4-32 0,0-2-16 0,-3-7-240 0,-1-4-128 16,3-4 128-16,-1-1-208 15,-3-1 208-15,3-1 208 0,-1 1-32 0,-1 1-16 0,-1-3-160 0,0 3 160 16,-2-4-160-16,0 4 160 16,-4 1-160-16,1 6 0 0,-1 0 0 0,-3 5 0 15,2 5 0-15,5 8 0 0,-9-9 0 0,-2 7 0 0,-3-1 0 0,0 6 0 16,3-2 0-16,0 4 0 0,1 2-176 0,-1 5 48 15,0-3 0-15,-3 3 0 0,3-1 128 0,1 0 0 16,-4 3 0-16,4 1 0 0,-1 2 0 0,0-3 0 16,0 1 0-16,4 3 0 0,0 2 0 0,3 2 0 15,-2-1 0-15,5 0 128 0,1 4 112 0,4 0 16 0,0 0 16 0,3 2 0 16,3-2-64-16,-2-2-16 0,5 2 0 0,-2-4 0 31,0-3 48-31,-1-2 0 0,1 1 0 0,0-4 0 0,3-1-96 16,0-3-16-16,0-2 0 0,1-1 0 0,4-1-128 0,-3-5 192 15,0 0-192-15,0-4 192 0,0-1-192 0,0-2 0 16,0-2 0-16,-5-3 0 16,-1-1-896-16,-3-1-96 0,4 0-32 0,-1 0-14016 15,-2 1-2800-15</inkml:trace>
  <inkml:trace contextRef="#ctx0" brushRef="#br0" timeOffset="7939.06">9302 8131 39967 0,'10'12'1776'0,"-9"0"352"0,2-1-1696 0,-2 0-432 0,1 3 0 0,-2 1 0 0,-2 1 320 0,1 0 0 16,1 0-16-16,0 0 0 0,0 4 48 0,0-2 16 16,1 3 0-16,2-3 0 0,0 0 384 0,1-3 80 15,-1 2 0-15,1-2 16 0,-4-1-144 0,3-1-16 0,-3-13-16 0,4 13 0 16,0-2-176-16,-4-11-48 0,4 12 0 0,-4-12 0 31,0 0-288-31,0 0-160 0,2 9 160 0,-2-9-160 16,0 0 144-16,0 0-144 0,0 0 128 0,0 0-128 0,0 0 0 0,0 0 0 15,0 0-192-15,0 0 192 0,0 0 0 0,-10-7 0 0,10 7 192 0,-11-13-64 32,4 1 0-32,0-2 0 0,0-2 0 0,3 0 0 0,-2-3 32 0,5-2 0 15,-2-2 0-15,3-4 0 0,3-2-160 0,-2 0 0 16,5 1 144-16,-2-1-144 0,6-3 208 0,1 4-16 0,-3 0-16 0,3 3 0 15,2 2-32-15,1 5 0 0,4-1 0 0,0 3 0 16,4 0-144-16,2 3 0 0,-2 3 0 0,-1 1 128 0,-3 3-128 0,5 5 0 16,7 1 0-16,9 5 0 15,7 2-1248-15,2 2-176 0,2 0-48 0,-1 5 0 16,-6 0-1968-16,0 4-400 0</inkml:trace>
  <inkml:trace contextRef="#ctx0" brushRef="#br0" timeOffset="43285.14">2559 12930 44799 0,'0'0'1984'0,"0"0"416"0,0 0-1920 0,-11 7-480 0,-3 0 0 0,14-7 0 0,-14 4 576 0,3 3 32 31,11-7 0-31,-11 7 0 0,0-3 128 0,11-4 32 0,-10 10 0 0,1 1 0 16,2 3-96-16,2 0-16 0,1 4 0 0,0 0 0 16,-2 4-432-16,2 9-96 0,1 2 0 0,2 9-128 15,1 5 176-15,0 2-176 0,1 1 160 0,-1 3-160 16,6-2-144-16,-2-1-128 0,6-2-32 0,-2-4 0 15,3-4 304-15,2-2-192 0,1-6 192 0,1 0-160 16,2-3 288-16,1 0 64 0,0-2 16 0,0-2 0 16,4-3 160-16,-1-1 16 0,3-3 16 0,-2-4 0 15,-1-5 48-15,1-5 0 0,6-4 0 0,-3-6 0 0,3-6-448 0,2-8 0 0,2-8 0 0,-3-7 0 16,2-4-176-16,-2 2 48 0,-4 2 0 0,-4 3 0 16,0 0 128-16,-3 1-128 0,-4 0 128 0,-3 4-128 15,-4-3 128-15,0 4 0 0,-3 4 0 16,-1 3 0-16,-3 1 0 0,-3 6 0 0,3 3 0 0,0 9 0 15,0 0-192-15,0 0-96 0,0 0-32 0,0 0 0 32,3 14-160-32,4 4-32 0,0 8-16 0,4 1 0 0,0 5 336 0,3 1 64 0,4 0 128 0,0-2-208 0,3-5 544 0,-3-2 112 15,3-3 32-15,-3-3 0 0,0-7-64 0,3-4-16 16,-3 0 0-16,3-10 0 0,-1-4-64 0,4-4-16 16,3-4 0-16,-1-6 0 0,-1-10-192 0,-7-5-128 15,-3-6 160-15,-2-3-160 0,-5-5 192 0,-4-1-48 16,-2-6-16-16,-4-1 0 0,-3 0-128 0,-5 2 0 15,-1 6 0-15,-3 0 0 0,-4 0 0 0,4 1 0 16,0 6 0-16,0 1 0 16,3 4-416-16,4 5-160 0,3 3-48 0,4 5-15632 15,1 7-3136-15</inkml:trace>
  <inkml:trace contextRef="#ctx0" brushRef="#br0" timeOffset="43777.24">3874 13126 32943 0,'0'0'1456'0,"11"-1"304"0,-1-2-1408 0,1-4-352 16,-2-1 0-16,3-2 0 0,-8-4 4608 0,3 0 832 16,0-1 192-16,-3 1 16 0,3-3-4256 0,-4 3-864 15,1 1-160-15,-1 4-48 0,-3-2-128 0,0 11-16 16,0 0-16-16,0 0 0 0,0 0 80 0,0 0 16 16,0 0 0-16,0 0 0 0,-14 8-64 0,0 6-16 15,0 4 0-15,-2 6 0 0,0 1-176 0,0 4 0 16,2 6 0-16,1 1 0 0,1 3 0 0,3 3 0 0,0-4-176 0,2 1 176 15,5-2 0-15,-3 2 0 0,3-5 0 0,2-2-128 16,2-2 128-16,0-4 0 0,3-4 0 0,4-1-128 16,2-6 128-16,6-1 0 0,1-3 0 0,3-5 0 0,4-6 0 15,4-4 0-15,10-5 0 0,0-3 0 0,0-6-192 0,1-3-16 0,5-4 0 16,-9-3 0-16,-1-2 48 0,-3-2 16 0,-2 4 0 16,-5-2 0-16,-4-1-112 0,-8 3 0 0,-1 3-16 0,-5 1 0 46,-7 2-208-46,-3-2-32 0,-1 5-16 0,-6-2 0 0,-1 4 144 0,-7 2 16 0,-1 1 16 0,-6-1 0 0,0 1 64 0,-3-4 16 16,-6-3 0-16,0-3 0 16,-1-5-1072-1,3-6-192-15</inkml:trace>
  <inkml:trace contextRef="#ctx0" brushRef="#br0" timeOffset="44257.74">4586 13123 40431 0,'14'20'1792'0,"-7"-9"368"0,1 3-1728 0,-1 0-432 0,-4-3 0 0,1 3 0 0,-1 0 2176 0,3 1 368 16,-1-1 64-16,2 1 16 15,0 4-1856-15,0-3-352 0,4 1-80 0,0 1-16 16,-2-3-192-16,0 2-128 0,1-1 128 0,1 0-128 16,1 2 0-16,-5-4 0 0,-1 0 0 0,1-1 0 0,-5-3 0 0,-2-10 0 15,0 0 0-15,0 0 0 0,0 0 176 0,0 0-48 16,0 0 0-16,0 0 0 0,0 0 160 0,-13 0 32 15,13 0 0-15,-14-5 0 0,14 5 96 0,-11-5 32 16,-1-2 0-16,3-2 0 0,-2-4-128 0,4-1-32 16,0-2 0-16,0-5 0 0,0-4-96 0,4-5 0 15,3-4-16-15,3-2 0 16,1-3-176-16,6-3 160 0,1 2-160 0,7-1 160 16,1 1-160-16,4-1 0 0,2 2 144 0,2 2-144 15,-2 2 0-15,1 1 128 0,4 2-128 0,-8 0 0 0,2 4 0 16,-2 8 0-16,-1 4 0 0,0 2 0 15,4 6-496-15,-3 2-112 0,6 5-32 16,0 7 0-16,5 3-2544 0,-2 9-512 0</inkml:trace>
  <inkml:trace contextRef="#ctx0" brushRef="#br0" timeOffset="44958.75">6008 12787 38527 0,'0'0'3424'0,"-3"-11"-2736"0,-1-3-560 0,-3-1-128 0,-4 1 992 0,1 0 160 15,3 0 48-15,-4 4 0 0,1 3-816 0,10 7-176 16,-15-1-16-16,-2 1-16 0,3 3 336 0,-1 5 64 16,-3 6 0-16,-3 4 16 15,-1 3 48-15,1 4 0 0,-3 3 0 0,2 1 0 16,-4 1-128-16,3-2 0 0,3-1-16 0,-3-4 0 16,3-1-320-16,3-1-176 0,-1-2 192 0,7 1-192 15,1-3 336-15,3 1-32 0,5-4-16 0,0 0 0 16,6 0 272-16,3 1 48 0,4-4 16 0,2 0 0 0,5-1-112 0,4 0-32 15,6-3 0-15,4-2 0 0,5-2-240 0,-1 1-48 16,2-1-16-16,-1 1 0 0,1-1-16 0,-2 1 0 16,-1 3 0-16,-6 3 0 0,0 1-160 0,-1 3 192 0,-7 0-192 0,0 4 192 15,1 2-192-15,-5 3 0 0,-4 2 0 0,-1 0-176 32,-5 3-16-32,-3-3 0 0,-4 2 0 0,-7-6 0 31,0-4-1408-31,-9-6-272 0,-4-4-64 0</inkml:trace>
  <inkml:trace contextRef="#ctx0" brushRef="#br0" timeOffset="47755.48">6992 12776 19455 0,'0'0'1728'0,"0"0"-1376"0,0 0-352 0,1-9 0 15,2 2 4928-15,-3 7 896 0,0 0 192 0,0 0 48 16,10 0-3440-16,-2 5-704 15,2 2-128-15,1 4-16 0,3 3-1008 0,-3 7-192 0,-1 4-32 0,4 9-16 16,4 7-528-16,0 3 0 0,0 3 0 0,1 3 0 16,-3 2 0-16,0-1 0 15,0-2 208-15,-3-3-64 0,-1-3 176 0,0-6 16 16,-4-3 16-16,2-4 0 0,0-2-64 0,-6-6-16 16,3-1 0-16,-3-5 0 0,-1-4-144 0,-3-12-128 15,0 0 144-15,0 0-144 0,0 0 192 0,0 0-48 16,0 0-16-16,11-5 0 0,-4-6-128 0,0-1 0 0,0-4 0 0,0 0 0 15,1-2 128-15,2-1-128 0,1-6 128 0,-3 0-128 16,5 0 128-16,-2-3-128 0,7 3 128 0,-1 0-128 0,-2 0 0 16,2 4 0-16,2 3 0 0,0 4 0 0,0 4 0 0,-4 3 240 15,4 2-64-15,-3-1-16 0,0 5-160 0,0-2 0 16,0 3 144-16,-4 3-144 0,-1-2 128 0,3 2-128 16,2 0 128-16,0 2-128 0,0 1 0 0,-2 1 0 15,0 1 0-15,0 3-192 0,1 2 32 0,2 1 0 16,1-3 0-16,0 4 0 0,3 2 16 0,1-2 0 0,3 2 0 0,-1 1 0 15,1-2 144-15,-3 0 0 0,-1-2 160 0,0 0-160 16,-1-5 128-16,-1-2-128 0,-4-2 0 0,-1-3 0 31,-5-5 224-31,-4-4-48 0,-1-6-16 0,-1-8 0 0,-6-7-160 16,-3-5 0-16,-1-6-192 0,-2-3 192 0,-5-5-128 0,0 1 128 16,-4-3 0-16,-3 2 0 0,0-5 0 0,0 5-176 15,2 1 176-15,-2 2-128 0,0 3 128 0,3 2 0 16,1 5 0-16,5 2 0 0,5 7-352 0,-3 3-32 15,3 6-16-15,3 4-15088 16,4 1-3024-16</inkml:trace>
  <inkml:trace contextRef="#ctx0" brushRef="#br0" timeOffset="48261.25">8290 12976 14159 0,'0'0'1264'0,"0"0"-1008"0,0 0-256 0,0 0 0 0,10 0 5536 0,-10 0 1056 15,12 0 224-15,1-3 32 0,-13 3-4656 0,18-3-928 16,3 2-192-16,-3-4-48 0,0 3 224 0,3-5 32 16,-3 0 16-16,0 0 0 0,0-2-384 0,0 0-80 15,3-3 0-15,-2 0-16 0,-3-1-208 0,-3-1-32 16,1-4-16-16,-2 2 0 0,-1-3-368 0,-4 4-192 16,-2 1 192-16,-3 0-192 0,-2 0 0 0,-5 0 0 15,1 3 0-15,-3 0 0 0,-2 1 0 0,-5 2 0 16,-4 1 0-16,-3 0 0 0,0 3 0 0,-4 2-192 15,0 2 48-15,-4 6 16 0,4-2-16 0,-2 6 0 0,2 3 0 0,3 3 0 0,-3 1 144 0,0 2 0 16,4 2-144-16,3 3 144 0,1 0 0 0,4 4 0 16,6 1 0-16,5 2 0 0,2-2 0 0,2 6 0 31,3 0 0-31,6 1 0 0,7 0 0 0,3 3 208 16,4 3-16-16,0 2-16 0,4 1-176 0,5-2 0 0,2-2 0 0,3-4 128 15,0 0 128-15,-1-8 0 0,1-3 16 0,-2-3 0 16,0-8-272-16,2-3 0 0,-4 0 0 0,-2-11 0 15,-2-2-176-15,-2-12-80 0,-4-5-32 0,-4-7 0 32,0-9-1696-32,-6-5-320 0,0-4-80 0,-2-3-16 0</inkml:trace>
  <inkml:trace contextRef="#ctx0" brushRef="#br0" timeOffset="48699.56">8967 12124 28447 0,'24'57'1264'0,"-15"-9"256"0,0 11-1216 0,-5 10-304 0,3 5 0 0,0 4 0 0,5-2 128 0,1 1-128 16,1 1 144-16,2-3-144 0,0 3 256 0,3-2-64 16,2-10 0-16,-2 3 0 0,2-1 240 0,3-1 32 15,-5-3 16-15,5 2 0 0,-6-2 48 0,3-4 16 16,-3-6 0-16,-3-4 0 31,2-5-1872-31,-3-6-368 0</inkml:trace>
  <inkml:trace contextRef="#ctx0" brushRef="#br0" timeOffset="49059.67">9199 11838 20959 0,'28'32'1856'0,"-13"-9"-1472"0,6 2-384 0,-4 7 0 15,1 0 4976-15,-3 8 912 0,6 6 192 0,0 7 48 16,1 4-4800-16,3 10-960 0,3 7-192 0,-3 6-48 15,3-2-128-15,-3 4 0 16,7 0 0-16,-5-2 0 0,-1-4 0 0,-3-1 0 0,-2-6 0 0,-6-5 0 0,2-4 0 0,-6-7 0 16,-4-3 0-16,0-4 0 0,-4-6 0 0,-5-3-176 15,-3-4 48-15,-2-8 0 32,1-7-3152-32,2-4-624 0</inkml:trace>
  <inkml:trace contextRef="#ctx0" brushRef="#br0" timeOffset="75521.28">15387 5914 21935 0,'0'0'960'0,"0"0"224"0,6 9-944 0,-6-9-240 0,4 11 0 0,-4-11 0 0,4 12 1184 0,1-1 192 15,-5-11 32-15,0 0 16 0,2 9 816 0,-2-9 176 16,3 12 16-16,-3-12 16 0,2 11-544 0,3-1-112 15,-5-10-32-15,1 11 0 0,2-3-576 0,0 2-112 16,1 0-32-16,0 1 0 0,2 1-256 0,1 4-48 16,4 6-16-16,-3-1 0 0,3 5-496 0,2 5-96 15,5-2-128-15,0 6 176 0,0 1 32 0,0 5 16 16,3 3 0-16,3 2 0 0,2 6-32 0,4 4 0 0,3 1 0 0,3 3 0 0,5 5-192 0,1-2 0 16,-1-2 128-16,0-4-128 0,1-2 352 0,-6-2 32 15,-4-5 0-15,-4-4 0 16,1-5 0-16,-4-10 16 0,-4-1 0 0,-3-10 0 15,-4-4-400-15,0-6 0 0,-14-8 0 0,0 0-176 16,11-5-864 0,0-5-176-16,-8-8-48 0,1-3-13696 15,-6-7-2736-15</inkml:trace>
  <inkml:trace contextRef="#ctx0" brushRef="#br0" timeOffset="75898.77">16063 5739 56495 0,'40'10'5024'0,"-13"-3"-4016"16,-5-1-816-16,-4-1-192 0,-4-1 0 0,-14-4 0 15,0 0 0-15,0 0 0 16,0 0-400-16,-14-7-128 0,0 3-32 0,-1-1 0 0,-3 0 128 0,0 3 32 0,1 0 0 0,0-2 0 15,17 4 144-15,-15 1 16 0,-2 2 16 0,5 0 0 16,12-3 224-16,-17 8 0 0,6 2 144 0,-3 1-144 16,3 3 304-16,0 6-48 0,0 3 0 0,-2 5 0 15,2 9-48-15,-4 3-16 0,-2 9 0 0,1 4 0 16,0 4-192-16,0 1 0 16,2 1 0-16,-4-2 0 0,-1 0 0 0,-1 2 0 0,-1-3 0 0,-4 1 0 15,-3-4 0-15,1 1 0 0,-3 3 0 0,-2-1-160 16,0-2 160-16,-3-4 0 0,-1-1 128 0,0 1-128 15,-6 2 0-15,2 1 0 0,-5-3 0 0,2 6 0 16,-2-2 0-16,0 6-208 0,2 0 16 0,3 1 16 31,5 3-1840-31,3 3-368 0,1 2-80 0,5 3-18848 0</inkml:trace>
  <inkml:trace contextRef="#ctx0" brushRef="#br0" timeOffset="76254.1">16629 6701 1311 0,'7'-3'128'0,"4"-1"-128"0,3 0 0 0,-3-3 0 0,3 1 5520 0,-3 1 1088 16,3-1 224-16,-3 2 32 15,-11 4-6224-15,19-3-1264 16</inkml:trace>
  <inkml:trace contextRef="#ctx0" brushRef="#br0" timeOffset="76923.38">17123 6708 22463 0,'9'8'1984'0,"0"2"-1584"15,3-2-400-15,-5 2 0 0,0 0 4512 0,-7-10 816 16,6 11 176-16,1 0 16 0,-7-11-4432 0,7 10-880 16,-7-10-208-16,0 0 0 0,9 6 240 0,-9-6 16 15,0 0 16-15,10 5 0 0,-10-5 304 0,13 0 64 16,-1-5 16-16,-1-1 0 0,1-4 144 0,2-5 32 0,-3-2 0 0,3-1 0 16,1-6-320-16,2-1-48 0,1-1-16 0,3 1 0 15,-3-3-224-15,0 0-48 0,-4-1-16 0,-4-3 0 16,-2 1-160-16,-1 5 128 0,-7-4-128 0,-4 7 128 0,-2 0-128 0,-2 2-144 0,-6 7 144 0,-4 3-208 31,-3 0 48-31,0 8 16 0,-1-1 0 0,-2 8 0 0,-1-1 144 16,0 8-160-16,-2 0 160 0,2 8-160 0,-3 1 32 0,3 8 0 0,4-1 0 0,3 3 0 15,4 7 128-15,3-1-160 0,4 6 160 0,4 4-160 16,8 4 160-16,4 0 224 0,2 3-48 0,8-3-16 16,4 2 128-16,0 1 32 0,0 2 0 0,7-3 0 15,-3-5 256-15,0-2 48 0,-1-6 16 0,-1-4 0 16,1-9-192-16,-4-5-16 0,-1-8-16 0,-3-8 0 31,7-5-880-31,3-8-176 0,-3-9-48 0,3-2 0 16,4-9 128-16,-6-3 32 0,0-2 0 0,-3-2 0 15,-2 3-288-15,1 3-48 0,-3 4-16 0,-3 1-13488 0,0 4-2704 0</inkml:trace>
  <inkml:trace contextRef="#ctx0" brushRef="#br0" timeOffset="77216.03">17741 6373 47919 0,'0'0'2112'0,"0"0"448"0,12 7-2048 0,-5-2-512 0,-7-5 0 0,7 9 0 15,-7-9 1344-15,8 12 144 0,-1 1 48 0,3 8 0 16,1 2-1536-16,3 6 0 0,1 6-320 0,5 4 64 31,2 4-176-31,6 6-16 0,4 1-16 0,4 3 0 0,6-3 272 0,1 0 48 0,3-4 16 0,-3-3 0 0,1 3 128 0,-5-5 176 16,-5-2-48-16,-1-4 0 0,-1-6-128 0,-7-4 0 16,0-4 144-16,-10-7-144 15,-1-6-1488-15,-14-8-368 0,0 0-80 0,17-8-16 0</inkml:trace>
  <inkml:trace contextRef="#ctx0" brushRef="#br0" timeOffset="77416.39">18062 6249 50687 0,'0'0'2240'0,"-11"14"464"15,-3 3-2160-15,-4 5-544 0,-3 6 0 0,-3 8 0 0,-2 10 384 0,1 5-48 16,1 4 0-16,3 14 0 0,3 6-336 0,4-1 0 15,6-2 0-15,2 2 0 0,6 1 0 0,0-3-288 16,6-11 48-16,1-4 16 0,1-4-80 0,2-7-16 0,-2-6 0 0,5-8 0 16,-2-8 320-16,0-6 0 0,-8-8 176 0,-3-10-176 31,0 0-768-31,14-8-256 0,-6-12-48 0,2-11-20176 0</inkml:trace>
  <inkml:trace contextRef="#ctx0" brushRef="#br0" timeOffset="77997.75">18515 6583 18479 0,'25'4'816'0,"-9"0"176"0,-4 0-800 0,-1 3-192 0,-4 3 0 0,-7 4 0 0,-7-2 7280 0,-4 9 1408 16,-1 4 272-16,-4 6 64 16,0 5-7680-16,0 3-1536 0,5 3-304 0,0 5-64 0,4 6 336 0,4 0 64 0,3 3 16 0,3 3 0 15,4-2 144-15,1 0 0 0,6 3 0 0,3 1-128 16,2-4 128-16,5 0 0 0,-2 1 0 0,4-5 128 16,-3-3 416-16,-5-4 96 0,0-6 0 0,-4-2 16 15,-2-2-144-15,-5-7-16 0,0-1-16 0,-6-7 0 0,-1-7-480 16,-1-3 0-16,1-11 0 0,0 0 0 0,0 0-400 0,-14-10 16 15,-3-5 16-15,2-10 0 32,-1-7-64-32,-1-10-16 0,2-7 0 0,-2-5 0 0,2-6 96 0,1-4 16 0,2-2 0 0,0-5 0 0,1-4 192 0,0 4 144 15,1-3-192 1,-1 2 192-16,0 1 0 0,0-1 0 0,1 1 0 16,-1 3 0-16,4-2 0 0,0 6 0 0,0 6 0 0,3 2 144 15,1 3-16-15,3 6 0 0,3 3 0 0,-2 5 0 16,5 3 0-16,2 8-128 0,6 3 192 0,0 3-64 15,4 5 112-15,6 6 16 0,5 4 0 0,3 4 0 16,5 6-256-16,2 4 0 0,-3 4 0 0,1 3-160 0,0 6 160 0,-5 3-128 16,-4 0 128-16,1 7-128 0,-1 2 128 0,-2 5-128 15,-2 2 128-15,-2 0-128 16,-1 0 0-16,-5 0 0 0,0 0 0 0,-5 0 0 0,-1-3 128 16,-3-4 0-16,-7-3 0 0,-3-1 0 15,-4-3-128-15,-4-4 0 0,-6 0 0 0,-1-3 0 0,-3-4-128 0,-4-1-32 16,-4-4 0-16,1-6 0 15,-1-3-112-15,-6-3-32 0,-5-4 0 0,-6-4-13328 16,-3-10-2656-16</inkml:trace>
  <inkml:trace contextRef="#ctx0" brushRef="#br0" timeOffset="78323.12">18922 5059 25055 0,'0'0'2224'0,"6"14"-1776"0,-5 3-448 0,-1 9 0 16,-4 9 5168-16,-3 8 944 0,-3 12 192 0,2 9 32 15,-3 8-6016-15,4 12-1200 16,4 9-240-16,3 2-48 0,4-6-2256 16,9 3-448-16,-1-1-96 0,9-3 0 15,3-9 2672-15,5-2 528 0,6-5 128 0,1-3 0 0,5-3 3616 0,1-4 720 0,1-2 144 0,-1-3 16 16,-3 0-1888-16,-7-4-384 0,-3-7-80 0,-7-7-16 0,-5-6-1296 0,-3-5-192 16,0-10-160-16,-6-4-20320 15</inkml:trace>
  <inkml:trace contextRef="#ctx0" brushRef="#br0" timeOffset="78787.61">19894 6163 32943 0,'7'0'2928'0,"0"0"-2352"0,-2 0-448 0,-5 0-128 0,0 0 2608 0,0 0 496 15,0 0 96-15,0 0 32 0,0 0-2672 0,-15 10-560 16,1 1 0-16,-4 0-160 0,0 3 160 0,-3-1-192 16,-4 2 192-16,-3 2-192 0,1 2 192 0,1 2 0 0,4 1 0 0,-3 3 0 15,2 3 0-15,7 2 0 0,-3 2 0 0,8 2 0 16,4 3 0-16,0-4 0 0,3 1 0 0,4 2 128 0,4-3-128 0,3 5 0 16,4-2 0-1,3 0 0-15,7-1 192 0,2 0 32 0,0-6 0 0,4-4 0 16,1-4 416-16,-3-7 96 0,0-3 16 0,-3-6 0 15,-1-3-400-15,0-7-80 0,1-4-16 0,-2-7 0 16,-2-4-704 0,0-3-160-16,-3-5-32 0,-2-4 0 0,-6-5 224 0,-3 1 32 0,-2-3 16 0,-2 3 0 0,-2-2 768 0,-1 5 160 15,1-2 16-15,-4 3 16 0,-1 3-336 0,0 1-64 16,0 5 0-16,0 3-16 0,0 4-176 0,0 6-144 16,7 10 144-16,0 0-208 0,0 0 208 0,0 0 0 0,0 0 0 0,4 14 0 15,3 4 192-15,3 3 0 0,1 9-16 0,0 4 0 16,3 3-176-16,0 2 0 0,4 1 0 0,-1 5 0 31,3-1 0-31,-1 1 0 0,-1-5 0 0,0-1 0 16,0-1 0-16,1-5 0 0,-4-3 0 0,-3-4 0 15,-5-3-704 1,0-8-192-16,-2-5-16 0,-5-10-19456 0</inkml:trace>
  <inkml:trace contextRef="#ctx0" brushRef="#br0" timeOffset="79042.12">20477 6376 26655 0,'25'6'2368'0,"-2"6"-1888"0,-2 2-480 0,-3 4 0 16,1 5 4112-16,-3 5 736 0,-3 4 144 0,1 7 16 31,0 4-5008-31,-5 10-784 0,5 4-272 0,2 0-48 16,-2 3-368-16,0-6-80 0,5-6-16 0,1-6 0 0,2-6 1136 0,-5-5 240 0,-5-6 32 0,1-10-10144 15,-2-4-2048-15</inkml:trace>
  <inkml:trace contextRef="#ctx0" brushRef="#br0" timeOffset="79172.11">20141 5724 24015 0,'-5'-14'1056'0,"5"14"224"0,-9-7-1024 0,9 7-256 16,-11-6 0-16,11 6 0 0,-19 3 4000 0,3 4 736 15,2 7 160-15,3 0-20512 0</inkml:trace>
  <inkml:trace contextRef="#ctx0" brushRef="#br0" timeOffset="79621.63">20800 6472 50047 0,'39'23'2224'0,"-14"-5"448"0,0 4-2144 0,-4 6-528 0,-3 3 0 0,-1 5 0 15,-2-3 208-15,-4 2-64 0,1 3-16 0,0-2 0 16,-1-2-128-16,-4-4 0 0,4-1-192 0,-4-5 192 16,2-4-448-16,-2-8 16 15,2-3 16-15,-4-2 0 0,-5-7 224 0,5-5 32 0,-1-2 16 0,-1-7 0 16,3-4 144-16,-3-5-160 0,1-4 160 0,-1-5-160 0,-1 0 160 0,3-6 0 16,-3-1 0-16,2 3 0 15,-2 1 0-15,1 3 128 0,1 0-128 0,1 0 128 16,0-1 0-16,2 1 0 0,0-3 0 0,1 1 0 0,4 2 0 0,0 2 16 0,-1 3 0 15,-1 1 0 1,1 2 16-16,0 3 0 0,3 2 0 0,1 2 0 0,2 0 160 16,1 3 48-16,3 3 0 0,0 4 0 15,4 0 160-15,0 7 48 0,4 0 0 0,3 11 0 0,3 10-256 16,4 7-32-16,6 5-16 0,-1 16 0 16,1 15-128-16,1 12-16 0,3 9-128 0,-2 5 192 15,2 5-192-15,4-3 0 0,1-4 128 0,-1-5-128 16,-3-7 144-16,-6-11-16 0,-2-5 0 0,-10-7 0 15,-7-10-1984-15,0-11-416 0</inkml:trace>
  <inkml:trace contextRef="#ctx0" brushRef="#br0" timeOffset="158817.81">16034 9081 37663 0,'39'16'1664'0,"-17"-8"352"0,0-4-1616 0,-5 1-400 16,-3-3 0-16,-14-2 0 0,8 0 3824 0,-8 0 672 16,0 0 144-16,0 0 32 0,0 0-3904 0,-15 0-768 0,-6 0-144 0,-7 4-48 31,-5-4 192-31,-5 5-160 0,-8-1 160 0,-1 1-160 0,-8 4 160 0,0 1 0 16,0-3 0-16,5 4 0 15,6-2 0-15,0 3-128 0,4 2 128 0,5-1 0 16,0 3 0-16,6-1 0 0,0 2 0 0,1 0 176 15,7 1-32-15,3 0 0 0,0 0 0 0,6 3 0 0,3-3 32 0,5 0 0 0,4-3 0 0,2 2 0 16,7-2 16-16,2 2 16 16,7 0 0-16,6 1 0 0,4-3 80 0,5 2 16 15,9-2 0-15,1 2 0 0,10-3-80 0,4 1-16 16,7-1 0-16,5 2 0 0,-2 0-48 0,-3 0-16 0,-7 0 0 0,-6 3 0 16,-5 1-144-16,-1 6 0 0,-6 1 0 0,-3 5 0 15,-4 1 0-15,-9 0 0 0,-5 5-160 0,-6-2 160 16,-12-3-192-16,-7-1 192 0,-7 0-208 15,-7-1 80-15,-4-6-64 0,-7-3-16 0,-4-3 0 0,-6-7 0 16,-1-1 0-16,-6-7 0 0,-2-4 0 0,-5-4 0 16,-1-1-160-16,2-2-16 0,5 0-16 0,4 1 0 15,7 1-176-15,4 3-48 0,3-1 0 0,4 6 0 16,6 4 96-16,1-1 16 0,6 1 0 0,1 5 0 31,3 2-1088-31,0 2-192 0,-3 4-64 0,21-6-18576 0</inkml:trace>
  <inkml:trace contextRef="#ctx0" brushRef="#br0" timeOffset="159169.18">16738 7969 54767 0,'0'0'2432'0,"0"0"496"0,0 0-2352 0,-18 0-448 0,-3 4-128 0,-3 6 0 0,0 1 0 0,-5 10-160 0,1 4 160 0,-1 13-208 16,1 11 208-16,3 8 0 0,1 6 0 0,6 5 0 15,3 4 0-15,4 2 0 0,5-1 0 0,5 5 0 16,1 4 128-16,4 2-128 16,4-1 144-16,5-1-144 0,1-3 240 0,4 3-48 15,1 6-16-15,1-2 0 0,-2 2-176 0,0-2 0 16,-4-5 0-16,4-4 0 0,0-3 0 0,-1-3 0 15,-4-3 0-15,0-1 0 16,-3-6-800-16,1-8-32 0,-1-3-16 0,-1-9 0 16,0-8-640-16,0-8-128 0,0-7-32 0,3-9 0 15,-12-9-48-15,0 0-16 0,18-14 0 0,-2-10 0 0,4-9-1872 16,4-6-384-16</inkml:trace>
  <inkml:trace contextRef="#ctx0" brushRef="#br0" timeOffset="159533.29">17603 9448 48895 0,'17'4'2176'0,"-10"-1"432"0,0-3-2096 0,-3 0-512 0,-4 0 0 0,0 0 0 0,0 0 480 0,0 0-16 16,-18 0 0-16,-5 0 0 0,0 7-464 0,-6 1 0 16,-3 5-208-16,-6 6 64 0,2 9 0 0,-3 2 0 15,3 4 0-15,-1 5 0 16,3 0-240-16,-1 5-32 0,5-3-16 0,-2 3 0 0,5-4 176 0,0 2 16 0,6-6 16 0,3-1 0 15,4-9 224-15,3-2 0 16,4-2 0-16,1-2 0 0,5-3 368 0,2-3 64 16,6-2 16-16,3-1 0 0,4-2 128 0,4-4 16 0,7-1 16 0,0-6 0 0,3-3-352 0,4-3-80 15,-2-6-16-15,4-4 0 0,0-3-160 0,2-3 0 16,6-2 0-16,-3-2 0 0,0-4 128 0,-4 1-128 16,-3 5 0-16,-7-2 128 0,-7 6-128 0,-4 1 0 31,-3 0 0-31,-4 6 0 0,-3 2 0 0,-8 2 0 0,-1 0 0 0,-8 0 0 0,-1-1-144 0,-7 3-64 15,-7-1-16-15,-1 4 0 32,-3 4-208-32,-4-1-32 0,1 1-16 0,-1 7-21744 0</inkml:trace>
  <inkml:trace contextRef="#ctx0" brushRef="#br0" timeOffset="160054.29">18020 9755 52927 0,'28'21'4704'0,"-7"-2"-3760"0,-8 1-752 0,-4-2-192 0,-9-6 528 0,-4 2 80 16,-3 0 16-16,-39 36 0 31,18-19-912-31,16-16-176 0,5-1-48 0,4 0 0 15,3 1-784-15,7-1-176 0,1 0-16 0,5 0-16 0,2 0 1504 0,2-5 416 16,1-4 32-16,0 2 0 0,0-3 128 0,-4-4 16 16,4-4 16-16,-4-3 0 0,4-4-336 0,-4-2-64 0,-2-2-16 0,2-6 0 15,-3-1-368-15,0-3-80 0,1-3 0 0,0-4-16 0,-1-3 128 0,-4 2 144 16,1-1-208-16,2 5 80 0,-3 2 128 0,-3 7 144 16,1-1-16-16,0 3-128 0,-5-1 208 0,1 5-64 15,2 1-16 1,1 3 0-16,-1 1-128 0,-3 9 160 0,0 0-160 15,10-2 160-15,1 4 0 0,0 5 0 0,3 5 0 0,-4 3 0 16,5 3 32-16,3 6 0 0,-1 4 0 0,1-2 0 0,3 5-192 0,4-2 0 16,-3 0 0-16,3-2 128 0,-2-5 80 0,0-1 16 15,-2-7 0-15,0-3 0 0,-1-3-16 0,1-2 0 16,-1-5 0-16,1-2 0 0,2-2-80 0,-2-5-128 16,-1-2 176-16,3-1-176 0,-5-6 256 0,-1-1-48 15,-3 0-16-15,-2-3 0 0,1 0-192 0,-5 0 0 16,2 2 128-16,-3-2-128 0,1 4 0 0,-4 2 0 0,-1-1-192 15,0 2 192-15,-2 1-160 0,2-1 160 0,-3-2-128 0,-3 4 128 16,2-2-160-16,-3-2 160 16,1-2-192-16,-1 0 192 15,-2-1-752-15,2-4-32 0,1-2-16 0,2 0 0 16,-2-4-448-16,3-3-96 0,4-3 0 0,3-1-20624 16</inkml:trace>
  <inkml:trace contextRef="#ctx0" brushRef="#br0" timeOffset="160462.56">19017 9419 24015 0,'0'0'2128'0,"0"0"-1696"0,0 0-432 0,0 0 0 16,0 0 4304-16,0 0 784 0,0 0 160 0,0 0 16 15,0 11-3344-15,0-11-688 0,0 0-128 0,0 0-16 16,0 0-768-16,-7 11-160 0,7-11-32 0,0 0 0 16,-7 11 64-16,7-11 0 15,-4 14 0-15,4-14 0 0,-1 10 32 0,1-10 16 16,0 0 0-16,0 0 0 0,0 0 80 0,0 0 32 0,9 1 0 0,1-5 0 15,1-7-192-15,0-6-32 16,0-1-128-16,-1-10 192 0,-3-4-192 0,0-1-240 16,-3-2 48-16,-4 3 16 0,0 3 0 0,-2 3 0 15,-3 1 0-15,-2 6 0 0,-1 4 176 0,1 1-160 16,-3 4 160-16,-1 6-160 0,11 4 160 0,-18 2 0 0,-3 7 0 16,-1 5 0-16,1 4 0 0,0 8-208 0,-1 11 80 0,5 2 128 15,6 7 0-15,0 1 0 0,5 2 144 0,2 1-16 0,7-3 32 0,1 2 16 16,3-3 0-16,7 2 0 0,4-7 416 0,3 0 96 15,4-2 16-15,-3-4 0 0,2-3 48 0,1-6 16 16,0-5 0-16,2-3 0 16,0-1-448-16,-1-6-64 0,3-4-32 0,3-4 0 0,3-3-224 15,0-2 128-15,4-2-128 0,-7-3 0 16,0-1 0-16,-6-6 0 0,-2 0-176 0,-3-1 176 16,1 1-800-16,-6 0-32 0,-3 0-16 0,-3 4 0 15,-3 2-896-15,-7 8-176 0,0 0-48 0</inkml:trace>
  <inkml:trace contextRef="#ctx0" brushRef="#br0" timeOffset="160858.4">19529 9487 29487 0,'23'20'1296'0,"-7"-6"288"0,3-1-1264 0,1 4-320 15,1 1 0-15,2 3 0 0,2-3 4352 0,0 5 800 16,5-1 160-16,-5 2 48 0,0-3-3744 0,-1-1-736 0,-2 5-160 0,-1 1-16 16,-3 0-480-16,0 2-96 0,-4 1 0 0,-4-1-128 15,1 0 0-15,-4-6 0 0,-3-2-160 0,-1-2 160 16,-3-6-176-16,0-12 176 0,0 0-128 0,0 0 128 0,0 0 0 16,-14 6 0-16,14-6 0 0,-18-4 128 0,5-6-128 15,1-1 0-15,2-2 0 0,-1 1 0 0,1-8 400 0,2 2 64 16,1 0 16-16,1 0 0 0,2 0-32 15,0-3 0-15,-2 3 0 0,5-3 0 0,-3 1-288 0,4-1-160 16,0 1 160-16,0-3-160 0,4 0 192 0,-1-7-64 16,2-5-128-16,5-4 192 15,0-4-192-15,2-6 0 0,5-5 0 0,-2-2 0 16,5-1 0-16,2 3 128 0,3 4-128 0,0 1 0 16,0 4 0-16,3-1 0 0,-3 0 0 0,3 3 0 15,-1 1 0-15,3 6 0 0,0 1 0 0,-2 7 0 16,-2 5-240-16,5 9 64 0,1 4 16 0,-4 13-16112 15,-2 8-3232-15</inkml:trace>
  <inkml:trace contextRef="#ctx0" brushRef="#br0" timeOffset="211041.65">4109 9950 20959 0,'0'0'928'0,"0"0"192"0,0 0-896 0,0 0-224 0,0 0 0 0,-15-9 0 15,-2 1 4544-15,-1-2 880 0,0 2 160 0,0-3 48 16,-6-2-3584-16,3 2-704 0,2 3-128 0,-2-3-48 31,-3 1-16-31,-1 3-16 0,0 0 0 0,-2 3 0 0,0 0-368 0,-3 2-64 16,2 4 0-16,-2 3-16 0,0 5-160 0,3 4-16 15,0 0-16-15,-1 4 0 0,3 1-320 0,1 2-176 0,2 3 192 0,0 1-192 16,-3-4 0-16,1 1 0 0,6-1 0 16,-3 1 0-16,3 2 0 0,4-3 0 0,3 1 0 0,4 1-144 15,3-2 144-15,1 1 0 0,6 2 0 0,-1 1 0 16,7-3 0-16,5 4 0 0,4 1 0 0,3 1 0 0,4-6 0 15,3 3 0-15,1-1 160 0,3 1-160 0,0-4 0 0,3 0 0 16,3-2 0-16,-4-2 0 0,1-6 0 0,-1-1 224 16,1-3-16-16,-3-2 0 0,-4 1-208 0,-2 1 144 31,-2 4-144-31,-3 0 128 0,-6 5-128 0,-4 3 0 0,-1 3 0 16,-10 6 0-16,-3 4 0 0,-5 5 0 0,-13 2 0 0,-4 0 0 0,-3 1 0 0,-4 2 0 15,-2 1-128-15,-3-1 128 16,0 1-176-16,-2-8 48 0,3-2 0 0,-3-2 0 31,3-6-592-31,1-5-112 0,0-1-32 0,6-4 0 16,0 2 160-16,5-4 16 0,6-1 16 0,2-1 0 15,7 1-496-15,5-3-112 0,4-9 0 0,0 0-19072 0</inkml:trace>
  <inkml:trace contextRef="#ctx0" brushRef="#br0" timeOffset="211371.57">4375 10171 14159 0,'6'14'1264'0,"0"-7"-1008"16,1 2-256-16,-3 0 0 0,3 0 5072 0,-3 2 976 15,2-1 192-15,2 4 32 0,2 0-4080 0,-3 1-816 16,-3 4-160-16,7 4-48 0,-1-2 384 0,-2 4 80 0,2 4 16 0,-3 3 0 16,0 3-624-16,0 1-112 0,-2 3-16 0,1-3-16 15,1 2-304-15,-3-2-64 0,-1-7-16 0,-3-3 0 16,-3-6-496-16,-4-6 0 0,0-2-176 0,7-12-15136 15,-14 2-3040-15</inkml:trace>
  <inkml:trace contextRef="#ctx0" brushRef="#br0" timeOffset="211548.43">4288 9309 30575 0,'9'19'1344'0,"-2"-2"304"0,2 1-1328 0,1 0-320 15,-4 3 0-15,-1 1 0 0,-3 2 4496 0,3-3 832 16,-1 4 176-16,0-5 16 16,2-1-4800-16,1-1-960 0,-3-4-192 0,5-1-32 15,3-4-960-15,-1-2-192 0,3 0-48 0,0-2 0 16,0-5-2384-16,1 2-496 0,-1 2-80 0,-3-1-9744 0</inkml:trace>
  <inkml:trace contextRef="#ctx0" brushRef="#br0" timeOffset="212128">4826 10203 29487 0,'23'39'2624'0,"-4"-6"-2112"0,-1 3-512 0,3 7 0 16,-3 3 3904-16,0 3 688 16,0 1 128-16,3 0 16 0,0 2-3840 0,-3-4-896 0,3-2 0 0,-3-4 0 15,-4-4 128-15,-3-7 64 16,0-6 0-16,-7-6 0 0,1-5 96 0,-5-14 32 0,0 0 0 0,0 0 0 15,-9-6-480-15,-2-6-96 0,1-6 0 0,-1-4-16 16,0-6 272-16,-3-4 224 0,0-5-32 0,-1-2-16 0,1-2 128 0,-3-4 16 16,3-4 16-1,0 2 0-15,2 1-16 0,2 1 0 0,-1 6 0 0,4 3 0 0,0 2-96 0,0 2-32 0,3 5 0 16,1 1 0-16,3 6 32 0,3 3 0 0,-3 1 0 16,4 5 0-16,0 2 144 0,-4 9 16 0,7-9 16 15,-7 9 0-15,13-3-80 0,-2 3 0 16,0 3-16-16,3 1 0 0,4 5-48 0,3 3 0 15,-3 4 0-15,3 2 0 0,4 3-64 0,0 1-32 0,0 4 0 0,0-3 0 16,-4-1-160-16,-1 2 192 0,3-3-192 0,-5-3 192 16,3 0-64-16,-5-3 0 0,0-1 0 0,0-1 0 15,-2-2-128-15,-3-4 0 0,-1-3 0 0,-10-4 0 16,11-4 0-16,-7-6 0 0,-1-1 0 0,0-7 0 16,-6-3 0-16,-1-4-192 0,-3-3 64 0,0 1 128 0,0 0-144 0,-4-1 144 31,4-2 0-31,0 3 0 0,0-1-144 0,2 3 144 0,5 2 0 0,-2 5-144 0,2 0 144 0,2 5 0 15,3 5 128-15,-5 8-128 0,8-5 128 0,5 6-128 16,2 3 160-16,-1 7-160 0,0 5 0 0,4 5 0 16,3 6 0-16,0 5 0 0,-3 0 0 0,0 3 0 15,0-1 0-15,-1 1 0 16,-5-3 0-16,1-3 0 0,-2-1 0 0,-3-3 0 16,2 0 0-16,1-4 0 0,3-2 128 0,-3-2-128 15,1-2 0-15,0-1 0 0,2-1 0 0,1-6-160 16,-1-1-208-1,2-1-32-15,3-5-16 0,3 0 0 0,-1-5-848 0,4-4-160 0,1-2-48 0,1-3-13824 16,0-4-2752-16</inkml:trace>
  <inkml:trace contextRef="#ctx0" brushRef="#br0" timeOffset="212661.46">6059 10315 46303 0,'13'17'2048'0,"-6"-6"432"0,1 4-1984 0,2 2-496 0,1 1 0 0,3 3 0 0,2 0 384 0,0 4-32 16,2 4 0-16,1 2 0 0,-1 1 240 0,0 4 48 15,0 3 16-15,-1 2 0 0,1 2 96 0,-4 1 16 16,4 0 0-16,-4-1 0 0,0-1-336 0,-3 2-64 16,3 1-16-16,-7-6 0 0,1-2-192 0,-2-3-32 15,-5-3-128-15,2-4 192 0,-3-1-192 0,-4-6 144 16,4-1-144-16,-3-3 128 0,-1-2-128 0,-2-1 0 0,5-2 0 0,1-11 0 15,-10 12 0-15,10-12 0 0,-8 7 0 0,8-7-176 16,-10 9 176-16,10-9-192 0,-14 3 192 0,3-3-192 16,-5-5-32-16,3-6-16 0,-4-1 0 0,-1-9 0 15,-5-6 48-15,2-8 16 0,-4-5 0 16,0-10 0-16,0-10 176 0,-1-7 0 0,1-1 0 0,-1-3-128 0,7-7 128 16,-5-3-128-1,3-3 128-15,3 6-128 0,7 3 128 0,-4 7 0 16,1 9 0-16,1 5 0 0,1-2 0 0,-1 4 0 0,5-1 160 0,-2 0-160 15,2 6 224-15,1-2-48 0,1 3-16 0,5 6 0 16,-3 4-160-16,4 5 0 0,4 6 0 0,-1 7 128 16,2 0 0-16,5 6 0 0,4 0 0 0,0 5 0 0,0 1 128 0,4 4 32 0,4 2 0 0,3 0 0 15,0 4-48-15,6 3-16 16,1 2 0-16,0 3 0 0,4 4-64 0,-2 7-16 16,3 2 0-16,-4 3 0 0,-6 4-144 0,0 5 160 15,-3 8-160-15,-6 1 160 0,-3-2-160 0,-4 5 0 0,-1 1 0 16,-7-1 0-16,-3-3 0 0,0 2 0 0,-7-2 0 0,-3 0 0 15,-1-6 0-15,-10-2 0 0,-4-6-192 0,-4-3 192 32,-9-7-832-32,-3-4-32 0,-2-5-16 0,0-7 0 0,1-8-1392 15,-4-8-288-15,-4-2-48 0</inkml:trace>
  <inkml:trace contextRef="#ctx0" brushRef="#br0" timeOffset="213029.37">6085 8829 38527 0,'12'7'1712'0,"-5"3"336"0,4 4-1632 0,0 5-416 0,3 9 0 0,4 7 0 0,1 8 2960 0,4 5 512 16,4 3 112-16,1 4 0 0,4 6-2432 0,0 9-480 16,0 5-96-16,3 7-32 15,-3 3-288-15,-3-3-48 0,-4-4-16 0,0-2 0 16,-2-4-48-16,-3 1-16 0,1-4 0 0,-4-6 0 0,-4-2-128 0,-1-10 0 15,-5-5 0-15,-1-10 0 0,-1-6 0 0,-5-3 0 16,0-6-224-16,0 0 80 16,-4-6-1968-16,3-2-400 0,1-13-80 0,0 0-18896 15</inkml:trace>
  <inkml:trace contextRef="#ctx0" brushRef="#br0" timeOffset="213494.03">6861 10019 48431 0,'28'17'2144'0,"-14"-3"448"0,4-3-2080 0,0 3-512 0,3 0 0 0,0 0 0 0,-3-1 352 0,3-1-32 0,-2-1-16 0,-2 0 0 0,-1-4 48 0,-3 0 16 16,4 0 0-16,-6-2 0 15,1-3 64-15,-12-2 16 0,9-7 0 0,-2 0 0 16,-1-4-112-16,-1-3-16 15,-3-4 0-15,1-5 0 0,-1-4-128 0,-4-1-48 16,-1-4 0-16,-1 1 0 0,1 1 32 0,-3 2 0 0,-1 3 0 0,0 0 0 16,-4 4-176-16,1 3 160 0,-1 5-160 0,-1 2 160 15,-1 3-160-15,-5 1 0 0,-1 0 0 0,-8 0 0 0,-4 3 0 0,-5 4 0 16,0 0 0-16,-6 4 0 0,2 3-192 0,-2 0 192 16,6 0-160-16,1 1 160 15,5 2-320-15,3 1 48 0,4 3 0 0,2 0 0 0,3 0 96 0,4 4 32 16,7 1 0-16,0 5 0 0,7 1 272 0,0 3 48 0,7 1 16 15,-3 3 0-15,6 0 32 0,-3 0 16 0,2-2 0 0,0-2 0 16,0-1 16-16,3-6 16 16,-1-1 0-16,-1-2 0 0,3-3-128 0,-1-4-16 0,4-2-128 0,-2-4 192 15,-1 0-192-15,1-5 0 0,5-5 128 0,0 0-128 16,8-2-256-16,-2-1-80 0,0-5-32 0,0 2 0 31,0 0-544-31,0 1-112 0,3 2-32 0,-3-2 0 0,0 1-1072 0,-3-2-224 0,2 2-32 16,-2-1-17904-1</inkml:trace>
  <inkml:trace contextRef="#ctx0" brushRef="#br0" timeOffset="213900.47">7848 10082 19455 0,'17'13'1728'0,"-2"1"-1376"0,2-2-352 0,-5-1 0 16,2 1 5312-16,-1-3 976 0,-2 2 208 0,3-2 32 0,-3 3-4816 0,-3-1-976 15,-1 3-192-15,-1-1-32 0,0 1-80 0,-5 3-16 16,0-1 0-16,-1 1 0 0,0 0 96 0,-4 0 0 16,0 1 16-16,-3 0 0 0,4-3 112 0,-1 2 0 15,-2-2 16-15,1 2 0 0,-1-3-272 0,2-2-64 0,0 1-16 0,1-2 0 32,3-11-80-32,-7 11-16 0,-3-1 0 0,10-10 0 0,-8 7-80 0,8-7 0 15,-10 4-128-15,10-4 192 0,-14 1-32 0,2-1-16 16,-1-1 0-16,2-3 0 0,0-3 16 0,0 0 0 15,0-3 0-15,-3-1 0 0,1-3 48 16,1-1 16-16,2-6 0 0,-1 3 0 0,-3-3-224 0,3-3 176 16,1-1-176-16,2 1 160 0,-2 1-32 0,3-2-128 0,3-7 192 15,-1-1-64-15,-2-3-128 0,5 1 0 16,4-4 0-16,3 3 0 0,2-3 128 0,0 0-128 16,0 0 0-16,4 3 128 0,-3 1-128 0,2 6 160 0,0 1-160 0,2 6 160 15,2 1-160-15,4 4 0 0,2 3 0 0,5 6 0 16,-3 1 0-16,10 2 0 0,7 1 0 0,3 4 0 15,-2 4 0-15,2 3-256 0,-3 5 64 0,-7-1 16 16,-2 0-464-16,-5 0-112 16,-7-1-16-16,-4-3-23040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3T18:48:59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3645 6280 6959 0,'0'0'304'0,"1"11"80"0,2 0-384 0,0 3 0 0,-2-3 0 0,-1 3 0 0,3 0 8032 0,-3 4 1536 15,0 5 304-15,2 5 64 0,3 4-7296 0,-1 3-1456 0,6 5-288 0,-2 5-64 16,2 5 128-16,-1 0 16 0,3 4 16 0,1-1 0 16,-1 0-352-16,1-3-80 0,1 3-16 0,-2 0 0 15,1-1-208-15,-1 1-32 16,-1 0-16-16,-4-2 0 0,0-2-112 0,-2-3-32 0,-1-4 0 0,-1-4 0 16,-3-8-144-16,-5-1 0 0,3-1 0 0,-5-3 0 15,0-2 0-15,-2-2-176 16,-5 0 176-16,0-6-192 0,0-1-64 0,-4-4 0 15,0-3-16-15,-5-6 0 0,-3-2 64 0,0-9 16 16,-2-6 0-16,-4-7 0 0,1-5 0 0,-1-6 16 16,2-7 0-16,2-7 0 0,3-9 176 0,0-6-128 15,6-1 128-15,3-1-128 0,2-6 256 0,3 2 48 0,4 2 16 0,2 3 0 16,3-3 0-16,6 2 0 0,6-3 0 0,-2 1 0 16,6-3-64-16,3 5-128 0,5 0 192 0,6 4-64 15,0 3 64-15,1 2 16 0,6 3 0 0,-3 4 0 0,4 3-208 16,-4 6 176-16,-3 5-176 0,2 6 160 0,1 4 0 0,-3 6 0 15,-3 7 0-15,1 6 0 0,-4 6 16 0,5 6 0 16,1 4 0-16,3 4 0 0,0 5-176 0,-1 8 192 16,-2-1-192-16,-4 9 192 0,0 5-192 0,-4 5 192 15,-6-1-192-15,-1 1 192 16,-4-6-192-16,-3 0 0 0,-3-3-192 0,0-2 192 16,-4-2 0-16,-1-1 0 0,-5 1 0 0,-2-6 0 15,-2-2 0-15,-4-2 0 0,-1-2-128 0,-3-2 128 16,-3 0-128-16,-4-3 128 0,-3-2-160 0,0-2 160 15,-1 0-192-15,0-3 192 0,1-1-208 0,-2 0 80 32,5 0-880-32,-2-1-160 0,1-1-48 0,-3 5-21344 0</inkml:trace>
  <inkml:trace contextRef="#ctx0" brushRef="#br0" timeOffset="1273.41">4380 6362 25055 0,'0'0'2224'0,"0"11"-1776"0,0-11-448 0,-5 12 0 16,5-12 1984-16,-2 11 304 0,2-11 64 0,0 12 16 0,0-12-1456 0,2 11-272 31,-2 1-64-31,0-12-16 0,5 9 1552 0,-4 3 304 16,5-4 64-16,-2 4 16 0,-1 4-944 0,1-1-176 0,0 2-32 0,2 4-16 15,-1 0-736-15,1 4-144 0,-2-3-16 0,-1 0-16 16,1 2-240-16,-1-3-48 0,-2-3-128 0,-1-1 192 0,3-2-64 0,-7-5 0 16,4-10-128-16,0 0 192 0,0 0-192 0,0 0 0 15,-10 0 0-15,10 0 0 16,-14-6 0-16,6-1 0 0,1-4 0 0,0-3 0 16,2-1 288-16,3-6-32 0,-3-1-16 0,3-2 0 15,2-1-96-15,0-4-16 0,2-2 0 0,3 2 0 16,-3-3 0-16,4 4-128 0,1 3 192 0,3 4-64 0,4 1 0 0,0 4 0 15,0 2 0-15,4 2 0 0,1 3-128 0,2 0 192 0,3 2-192 16,-2 3 192-16,6-1-192 0,-3 3 128 0,0 4-128 0,0-1 128 16,-2 3-128-16,2 0 0 0,1 3 0 0,-1 2 0 15,2 3 0-15,1 1 0 16,0 3-160-16,1 5 160 0,-1 0-160 0,0 2 160 0,-2 0-160 0,2 1 160 0,-6 0 0 31,2-3 0-31,-6-2 0 0,0 1 0 0,-4-8 0 0,-3 1 0 16,-1-6 0-16,-10-7 0 0,0 0 0 0,0 0-144 15,0 0 144-15,0 0-128 0,0 0 128 0,4-11 0 16,-1-3 0-16,-2-3 0 0,2-1 0 0,-3-5 0 16,0 0 0-16,0-2 0 0,0 0 0 0,0 1 0 0,2 2 144 0,-1 1-144 15,3 1 240-15,-4 3-64 0,4 2-16 0,-1 1 0 16,1 0-160-16,-4 3 192 0,3-1-192 0,-3 12 192 16,0-9-192-16,0 9 0 0,0 0 0 0,0 0 128 15,0 0-128-15,0 0 0 0,0 0 0 0,-7 9 128 16,0 3-128-16,-4 1 0 0,1 6 0 0,-1 1 0 15,0 3 0-15,-3 2 0 0,3 3 0 0,1 2 0 0,-1-1 0 0,1 1 0 16,2 3 0-16,1-4 0 0,0 3 0 0,4 0-144 16,3 0 144-16,3-3 0 0,4 2 0 0,4 1 0 15,0-3 0-15,6-1 0 0,5-1 0 0,3-4 0 0,5-2 0 0,2-1 0 16,2-4 0-16,-1-2 0 0,-1-2 128 16,0-6-128-16,-3-3 0 0,-1-3 0 0,-4-3 0 0,-2-1 0 15,-1-3 0-15,-3-2-192 16,-4-3 192-16,-3 1-160 0,-4-3-128 15,-3 0-32-15,-1-1 0 0,-3 1 0 16,0-3-1232-16,-4 2-256 0,-2 1-48 0,-2 3-16 16,-2-2-688-16,0 2-144 0,2 3-32 0,-3-2 0 15,-3 0-384-15,0 3-80 0,3-1 0 0,-6 0-16 16,3-2-368-16,1-1-64 0,0-2 0 0,0 1-16 16,7-1 1216-16,-1 1 240 0,2 2 48 0,3-1 16 0,2-2 3056 0,2 2 624 0,3-1 112 0,4 2 16 15,3-1 1824-15,1-2 352 0,-1 2 80 0,4 0 16 16,-2 0-384-16,0-3-80 0,-3 3-16 0,3-3 0 15,1 2-1120-15,2-1-224 0,-3 1-64 0,-2 3 0 16,1-3-336-16,-5 7-80 0,-8 5-16 0,0 0 0 0,0 0-704 0,0 0-144 16,0 0-16-16,0 0-16 0,0 0-448 0,0 12-96 31,-1 4 0-31,-6 0-16 0,-4 4-176 0,1 4 0 16,-4-2-192-16,3 6 192 0,0 3 0 0,1-1 0 0,-1 2 0 0,0-1 0 0,1-2 0 0,0-1 0 15,5-1 0-15,-2-4 0 0,1-2 0 0,2-1 0 16,4-4 0-16,3-2 0 0,1 0 0 0,-1-3 128 15,4 1-128-15,1-3 192 0,2-2-64 0,1-1-128 16,-3-1 192-16,5-3-64 0,1-2-128 0,1-2 160 16,2-2-160-16,-2-3 160 0,2-4-160 0,-2-1 0 15,-1-4 0-15,1-5-176 0,-1-1 176 0,0-6 0 16,0-4 0-16,-3-4 0 0,-1-2 0 0,-3-2 0 16,-3-5 128-16,-4-2-128 0,0-3 0 0,-4-1 144 15,1 1-144-15,1-1 0 0,0 1 0 0,-2-1 0 16,3 1 0-16,-1 3 0 0,-1 2 0 0,2 5 0 15,-6 1 0-15,4 4 0 0,0 6 128 0,2 1-128 0,-2 5 144 0,-1 5-144 16,0 4 0-16,1 2 0 0,3 12 0 0,0 0 0 31,0 0 0-31,0 0 0 0,0 0 0 0,0 0 0 16,0 12 0-16,1 7 0 0,5 6 0 0,-2 3 0 0,3 4-144 0,0 7 144 0,2 1 0 0,0 6-144 16,1 0 144-16,3 0 0 0,1-1 0 0,2 2-128 15,0 0 128-15,2 1 0 16,3 1-144-16,0 1 144 0,-3-3-144 0,3 2 144 15,-1-2-192-15,0 2 192 0,0-3-352 0,-2-3 32 0,0-1 16 0,0-2 0 16,-4-3-400-16,1-4-64 0,-2-1-32 0,-2-3 0 16,0-8-1856-16,-4-2-368 0,-4-11-80 0,-3-8-15952 15</inkml:trace>
  <inkml:trace contextRef="#ctx0" brushRef="#br0" timeOffset="1560.71">6048 6440 18479 0,'0'0'1648'0,"5"12"-1328"0,0 1-320 0,-1 0 0 15,-1 4 3328-15,4-1 576 0,0 4 128 0,1 1 32 16,-1 1-1920-16,0 2-384 0,0 4-80 0,-3-2-16 16,6 1 32-16,-6-1 0 0,3-2 0 0,-4-2 0 0,1-1-848 0,-4-3-160 15,0-4-48-15,-4-3 0 0,4-11-512 0,0 0-128 16,0 0 0-16,0 0 0 16,-17-11-1440-16,3-7-320 0,1-8-64 0,1-7-16 0</inkml:trace>
  <inkml:trace contextRef="#ctx0" brushRef="#br0" timeOffset="1657.47">5905 6227 18479 0,'14'14'1648'0,"-3"-3"-1328"0,3 0-320 0,-2-1-5408 15,2-3-1152-15</inkml:trace>
  <inkml:trace contextRef="#ctx0" brushRef="#br0" timeOffset="1999.67">6354 6387 22463 0,'0'0'1984'0,"0"0"-1584"0,0 0-400 0,7-7 0 0,-3-2 2048 0,-3-2 320 16,2-1 64-16,0 1 0 0,1-3-1920 0,3 3-512 16,1 0 128-16,-1 1-128 0,-1 3 1248 0,1 3 224 15,-3-2 32-15,-4 6 16 0,0 0 224 0,0 0 48 16,0 0 16-16,0 0 0 16,0 0-640-16,0 0-128 0,0 0-16 0,0 0-16 0,-11 12-816 0,1 0-192 15,2 2 0-15,1 0 0 0,0 4 160 0,1 2-16 16,2 3 0-16,1 5 0 0,2 4 464 0,-2 5 96 0,2-3 0 0,1 4 16 15,1 1-304-15,2 0-64 0,-2 0-16 0,2-3 0 16,0-1 16-16,1-7 0 16,0-6 0-16,2-1 0 0,-2-4-80 0,3-2-16 0,0-1 0 0,1-3 0 15,2-1 32 1,4-1 0-16,-3-4 0 0,3-1 0 0,0 0-16 0,-3-4 0 0,3-2 0 0,0-3 0 16,-3-1-272-16,3-4 128 0,4-1-128 0,-2-3 0 15,0-2 0-15,0-2 0 16,0-4 0-16,-2 1 0 0,0 0-240 0,-3 3 0 15,3 0 0-15,-5-2 0 16,-4 2-832-16,-1 0-160 0,-4 0-48 0,0 0-21696 0</inkml:trace>
  <inkml:trace contextRef="#ctx0" brushRef="#br0" timeOffset="2303.12">6493 5487 9663 0,'0'0'432'0,"4"10"80"0,3-2-512 0,0 2 0 0,0 1 0 0,-3 2 0 0,0 5 5744 0,2-3 1040 15,2 3 192-15,4 6 64 0,4 1-5632 0,2 7-1136 16,1 1-272-16,1 9 0 15,3 4 0-15,5 2 0 0,11 2 0 0,0 1 0 0,4 4 1376 0,0-1 160 0,-5 3 48 0,-2-1 0 32,-7-2 16-32,2-1 0 0,-9 0 0 0,-1 0 0 15,0-1-816-15,-6 4-144 0,2-3-48 0,-2 1 0 16,2-4-464-16,-6-1-128 0,1-6 0 0,-3-4 0 16,-2-7-576-16,-3-7-128 0,-2-7-16 0,-2-18-20176 0</inkml:trace>
  <inkml:trace contextRef="#ctx0" brushRef="#br0" timeOffset="2572.27">6312 5975 47919 0,'10'14'4256'0,"2"0"-3408"0,1 1-672 0,-2 2-176 15,0-3 928-15,3 1 160 16,0-1 16-16,4 0 16 0,4-4-880 0,-1 1-240 16,3-4 0-16,2-3 0 0,5-4 256 0,2-3-48 0,5-4 0 0,1-1 0 15,4-6 64-15,-2 0 16 0,1-1 0 0,1-2 0 0,-4-1-48 16,1 1-16-16,-1 2 0 0,-1-3 0 16,-9 1-592-16,-1 2-112 15,-3 1-32-15,-4 2-15360 0,-1 1-3072 16</inkml:trace>
  <inkml:trace contextRef="#ctx0" brushRef="#br0" timeOffset="3204.69">7642 6373 38751 0,'0'0'1728'0,"0"0"336"0,0 0-1648 0,0 0-416 0,0 0 0 0,0 0 0 15,0 0 384-15,9 7-16 16,-9-7 0-16,9 2 0 0,3-1 64 0,0-1 16 16,1-3 0-16,0-1 0 15,1-1 448-15,0-2 112 0,3-2 16 0,-3 2 0 0,1-4-240 0,2 4-32 16,2-4-16-16,-2 4 0 0,1 0-240 0,-4 2-48 16,-14 5-16-16,14-2 0 0,1-2-432 0,2 4 128 0,1 4-128 0,0-1 0 31,-2 3-1792-31,0 3-432 0,1 0-80 0</inkml:trace>
  <inkml:trace contextRef="#ctx0" brushRef="#br0" timeOffset="3629.33">7487 5796 9663 0,'0'0'864'0,"0"0"-688"0,0 0-176 0,0 0 0 15,0 0 5376-15,0 0 1056 16,0 0 208-16,0 0 32 0,0 0-4704 0,0 0-944 16,0 0-192-16,0 0-48 15,0 0 528-15,0 0 96 0,7 7 32 0,4-2 0 16,-3 0-160-16,4 1-16 0,4-1-16 0,-2 0 0 0,4-1-352 0,-1 1-64 15,1 4 0-15,2 0-16 0,3 0-416 0,3 0-80 0,-1 3 0 0,0 2-16 16,0 2-304-16,3 2 0 0,1 2 0 0,0 1 0 16,2 3 0-16,-3 1 128 0,4 4 0 0,-3 6-128 15,-4 5 0-15,0 2-272 0,0-3 16 0,-4 0 16 16,-3-3 240-16,-4-1-192 16,-2-1 192-16,-3-4-192 0,-4 1 192 0,-5 0-144 0,-3-4 144 0,-1 3-128 15,-3-5 0-15,-5-2 0 0,1 3 0 0,-3 0 0 16,-2 2-64-16,-3 0-16 0,1-2 0 0,-4 2 0 31,-9 0-960-31,5-2-192 0,-1 0-48 0,5 0-18480 0</inkml:trace>
  <inkml:trace contextRef="#ctx0" brushRef="#br0" timeOffset="4686.5">9050 6081 21311 0,'9'-14'944'0,"-6"4"192"0,-3-1-912 0,0-3-224 0,0-4 0 0,0 3 0 16,0-4 1696-16,-3 3 288 0,-4-2 64 0,-4 4 16 16,2 0-272-16,-3 3-64 0,-2 1-16 0,-1 1 0 15,1 2-320-15,-7 2-64 0,3 1-16 16,-6 2 0-16,2 2-496 0,-3 4-112 0,1 1 0 0,-1 4-16 16,3 3-384-16,-3 2-80 0,-4 1-16 0,1 2 0 15,0 1-208-15,-1 0 0 0,1 3 0 0,3 1 0 16,2 2 144-16,0 4 48 0,2 2 0 0,3 2 0 15,2 2-192-15,2 2 0 16,5-3 0-16,2 2 0 16,1 0 144-16,3 6 0 0,3 2 0 0,0 6 0 0,0 1-144 15,2 3 0-15,3 0 0 0,-1 4 0 0,3 1 0 0,3-2 0 0,-3-4 0 0,1-1 0 0,-5-1 0 0,1 1-272 16,-1-5 64-16,-3-3-12720 31,7-3-2560-31</inkml:trace>
  <inkml:trace contextRef="#ctx0" brushRef="#br0" timeOffset="4986.32">8173 6658 18479 0,'0'0'816'0,"5"7"176"0,0 1-800 0,-3 2-192 0,-2-10 0 0,5 11 0 0,-5-11 6032 0,4 11 1168 16,0 3 224-16,2-3 64 0,0 3-5872 0,0-4-1168 15,4 1-224-15,4-4-48 0,0 0-176 0,1-3-176 16,-1-4 48-16,3 0 0 0,-5-4-64 0,5-3-16 16,-3 0 0-16,0-3 0 0,4-1 208 0,0-4 208 15,3-2-32-15,1-1-16 0,3 0-304 0,0-3-64 16,6 0-16-16,-2 0 0 15,1 2-1712-15,0-2-352 0,2 0-64 0,1 3-15088 16</inkml:trace>
  <inkml:trace contextRef="#ctx0" brushRef="#br0" timeOffset="5617.54">8988 6845 17039 0,'7'-7'1520'0,"2"0"-1216"0,3-2-304 0,-5-2 0 0,-3 0 4912 0,-1 1 912 15,-1-4 192-15,0 3 48 0,-2 1-4144 0,-4-1-832 0,1 1-176 16,-1-1-16-16,-3 3-736 0,-3-3-160 16,4 1 0-16,-6-1 0 0,1 1 0 0,-3 0 0 15,0 2 0-15,-1 1 0 0,1 3 0 0,0-2 0 16,-3 5 0-16,2 1 0 16,15 0 0-16,-18 1 0 0,4 2 0 0,0 3 0 0,14-6 0 0,-17 11 0 15,6 3 0-15,3 4 0 16,1 0 160-16,4 1-16 0,3 5 0 0,3 1 0 15,1-2-144-15,3 0 128 0,0 0-128 0,1 0 128 16,-1-3 176-16,3-1 16 0,0-1 16 0,-2 0 0 16,3-2 176-16,2 1 48 0,-2-2 0 0,3 2 0 15,-2-1-336-15,5 1-64 0,-3-2-16 0,1-2 0 0,2-3 48 0,1-3 16 0,0 0 0 0,-1-6 0 16,-3 2 96-16,-1-3 16 0,-1-3 0 0,-1-1 0 16,1 0-144-16,-3-6-32 0,2-1 0 0,-4 0 0 15,2-3-144-15,1 0 0 0,-3 0 144 0,-1 0-144 0,3-1 0 16,1 1 0-16,-2-2 0 0,2 2 128 0,-1 2-128 0,0 3 176 15,-2-2-176-15,0 4 192 0,0-4-192 0,0 4 0 16,-3 2 0-16,-4 5-176 0,7-5 176 0,-7 5 0 31,4-4 128-31,-4 4-128 0,0 0 0 0,0 0 0 16,0 0-192-16,7 7 64 0,-7-7 128 0,4 11 0 16,2 0-144-16,-5 3 144 0,2 0-128 0,1 4 128 0,2 1-160 0,-2 3 160 15,3 2-208-15,0 1 48 0,4 0 16 0,-1 3 0 16,2-2 144-16,1 2-128 0,1 0 128 0,1 0-128 15,3-3-192-15,-1-4-48 0,-4-2 0 0,0-2-13600 16,0-6-2736-16</inkml:trace>
  <inkml:trace contextRef="#ctx0" brushRef="#br0" timeOffset="6062.32">9773 6670 18479 0,'0'0'816'0,"0"0"176"0,7 6-800 0,-7-6-192 0,0 0 0 0,0 0 0 0,0 0 4176 0,0 0 800 16,-14 7 144-16,2-3 48 0,-1 0-4240 0,1-1-928 15,12-3 0-15,-14 4 0 0,14-4 0 0,-14 6 0 16,14-6 0-16,-11 7 0 0,-3-2 128 0,4 2-128 0,10-7 192 0,-9 10-64 15,9-10 128-15,-9 11 32 0,2-1 0 0,3-3 0 0,4-7 144 0,-7 11 16 16,2 0 16-16,3-1 0 0,2-10-336 0,-5 13-128 31,3-1 0-31,2-12 144 0,-5 11-144 0,5 3 0 0,0-3 0 0,0-11 0 16,0 11 208-16,2 1 16 0,-2-12 0 0,7 11 0 0,3-3-80 0,1 0-16 16,3-1 0-16,1 0 0 0,2-2 496 0,1 0 80 15,0 1 32-15,3-1 0 16,0 1-336-16,4 1-64 0,-3 1-16 0,-1 3 0 15,-3 1-192-15,0-1-128 0,1 3 160 0,-3 1-160 16,-2 3 272-16,-3 2-32 0,-1 0-16 0,-6 4 0 16,3 3-224-16,-7 2 0 0,-3-1-144 0,-1 4 144 15,-7 1-208-15,-1 2 48 0,-1-3 16 0,-8-3 0 32,-3-5-320-32,-2-3-64 0,-6-3-16 0,-3-7 0 0,3-4-2336 0,-4-4-480 0,4-6-96 0</inkml:trace>
  <inkml:trace contextRef="#ctx0" brushRef="#br0" timeOffset="6487.89">9684 5829 36799 0,'0'0'1632'0,"10"4"336"0,1 1-1584 0,-4-1-384 16,0 3 0-16,-4 0 0 0,1 2 736 0,0 0 64 0,3 3 16 0,0 2 0 0,0 2-48 15,1 4 0-15,6 4 0 0,3 1 0 0,1 1-144 0,0 8-48 32,0 3 0-32,3 6 0 0,4 5-80 0,-2 3-32 15,3 2 0-15,1 7 0 0,3 4-32 0,2 5-16 0,-2-5 0 0,-1 4 0 16,2 3-144-16,-2-4-16 0,-1-8-16 0,-2-2 0 0,-1-2 128 0,-1-2 16 0,-2-1 16 0,-4-3 0 16,-4-9-400-16,-1-2 0 0,-6-9 0 0,-2-1 0 15,-2-3 0-15,-3-7-176 0,-3-4 16 0,3-14 0 47,-12 3-1840-47,-1-6-368 0,1-8-80 0,-2-7-10736 0,-4-10-2128 0</inkml:trace>
  <inkml:trace contextRef="#ctx0" brushRef="#br0" timeOffset="6812.7">9648 6449 5407 0,'-18'-3'480'0,"18"3"-480"0,-14-1 0 0,3 1 0 15,-1-5 2032-15,0 3 304 0,12 2 64 0,0 0 16 16,0 0-80-16,0 0-16 0,-9-7 0 0,9 7 0 16,-11-10 112-16,11 10 0 0,-9-9 16 0,9 9 0 15,-7-9-400-15,7 9-96 0,0-11-16 0,2 2 0 16,0 2-272-16,8 0-48 15,3 0-16-15,6 0 0 0,6 0-128 0,3 0-48 16,8 0 0-16,6-1 0 0,-2 0-464 0,2 2-112 0,4-1-16 0,1 0 0 0,-1 0-304 0,4-3-64 16,-1 2-16-16,3 1 0 0,1 0-256 0,-3 4-64 15,-1 2-128-15,-5 1 192 0,-2 1-384 0,-3 2-64 16,-4 1-32-16,-10 1 0 16,-5 0-2704-16,-4-1-528 0</inkml:trace>
  <inkml:trace contextRef="#ctx0" brushRef="#br0" timeOffset="20911.3">16017 6181 2639 0,'-4'-32'240'0,"0"8"-240"0,-2-2 0 0,-2-5 0 16,-3-2 8880-16,-3-3 1728 0,-3-2 336 0,-1 4 80 16,-3 0-8272-16,0 4-1664 0,3 2-336 0,0 3-64 15,2 4-96-15,-2 3-16 0,2 0 0 0,-3 4 0 16,3 5-176-16,0 2-32 15,2 1-16-15,-4 3 0 0,2-1-32 0,0 4-16 16,0 4 0-16,0 3 0 0,2 0-64 0,3 4-16 16,-3 3 0-16,0 4 0 0,3 5-32 0,0 7-16 15,0 2 0-15,4 9 0 0,0 3-176 0,4 7 192 16,0 0-192-16,2 6 192 0,5 2-192 0,0-2 0 0,6-4 0 0,1 8 0 16,3 5 0-16,4 8 128 0,-1 8-128 0,5 0 128 15,-1-1-128-15,1-4 0 0,2-8 144 0,1 2-144 16,2 0 0-16,1 0 0 0,-3 1 0 0,3-4 128 15,1-8 0-15,2-9 0 0,-2-9 0 0,-1-7 0 0,-2-6-128 0,-2-4 0 16,1-4-176-16,-3-3 176 16,-1-4-432-16,-7-7 16 0,1-3 0 0,-2-9-22128 15</inkml:trace>
  <inkml:trace contextRef="#ctx0" brushRef="#br0" timeOffset="21201.64">15397 6900 55455 0,'0'0'2464'0,"0"0"496"0,9 4-2368 0,-9-4-464 0,0 0-128 0,0 0 0 0,0 0-288 0,12-9-80 16,-1 2-16-16,3 1 0 16,0 1-112-16,4 0-16 0,7-3-16 0,0 0 0 15,3 2 64-15,1-4 16 0,-1 1 0 0,1 0 0 0,1 2 256 0,-3 0 48 0,1-1 16 0,0 2 0 16,1 2-144-16,-1 0-32 0,-3 1 0 0,1 6 0 16,0 1-3424-16,-2 3-688 0</inkml:trace>
  <inkml:trace contextRef="#ctx0" brushRef="#br0" timeOffset="21497.18">16306 6577 45551 0,'11'17'2016'0,"-6"-3"416"0,1 4-1936 0,0 3-496 0,-6 2 0 0,0 5 0 0,0 1 0 0,0 2 0 15,1 1-128-15,2 0 128 0,4 0-256 0,4 7 64 16,3 2 16-16,0 8 0 0,0 3 880 0,4 7 192 16,4 4 16-16,-1-2 16 0,-3-1 0 0,-1-10 0 15,1-8 0-15,-4-6 0 0,-3-8-704 0,-3-1-224 16,-2-5 128-16,-2-7-128 15,-1-4-432-15,-3-11-144 0,0 0-16 0,0 0-21664 16</inkml:trace>
  <inkml:trace contextRef="#ctx0" brushRef="#br0" timeOffset="21651.06">16370 6269 46815 0,'0'0'4160'0,"0"0"-3328"0,0 0-656 0,0 0-176 16,0 0 0-16,0 0-272 0,0 0 64 0,0 0 16 31,0 0-720-31,0 0-144 0,0 0-32 0,14-1 0 0</inkml:trace>
  <inkml:trace contextRef="#ctx0" brushRef="#br0" timeOffset="21951.19">16555 5151 52239 0,'11'0'4640'0,"3"0"-3712"15,0 3-736-15,-3 1-192 0,-1-1 656 0,-10-3 112 16,7 11 0-16,0 4 16 0,0 13-784 0,1 11-224 15,2 14-16-15,-2 16 0 16,6 16-208-16,3-2-32 0,3-1-16 0,3 6 0 16,4-1-64-1,4 7-16-15,-4 3 0 0,3-7 0 0,5-8 400 0,-2-1 176 0,3-6-160 0,2 6 160 0,-2-1 0 0,-1 1 0 0,-3-5 128 0,0-6-128 16,-3-12 192-16,1-2-192 0,-2-6 192 0,-5 3-192 16,2-1 0-16,-7 0 0 0,-2-7 0 0,-2 3-192 31,-7-2-2576-31,-3-7-512 0</inkml:trace>
  <inkml:trace contextRef="#ctx0" brushRef="#br0" timeOffset="22197.96">16640 6431 22463 0,'0'0'1984'0,"0"0"-1584"0,0 0-400 0,7 0 0 0,2 0 6640 0,0 0 1232 15,-2 0 256-15,4-5 64 0,3 3-6160 0,4-1-1232 16,3 1-240-16,0-3-48 0,6 1-192 0,1 0-48 16,-3-6 0-16,7 1 0 0,7-5-272 0,4-2 0 15,6 0 0-15,1 1 0 16,3 1 0-16,-3-3 0 0,-4 2 0 0,-3-2 0 16,-4 2-192-16,-2 4 0 0,-2 3 0 0,-3 3 0 31,-3 4-896-31,-1 2-160 0,1 4-32 0,-7 1-13920 0,2 4-2784 0</inkml:trace>
  <inkml:trace contextRef="#ctx0" brushRef="#br0" timeOffset="22425.23">18059 6323 9663 0,'0'0'864'0,"0"0"-688"0,-14 4-176 0,0 1 0 0,2 2 848 0,-5-2 144 0,3 1 32 0</inkml:trace>
  <inkml:trace contextRef="#ctx0" brushRef="#br0" timeOffset="22567.45">17930 6406 8287 0,'0'0'368'0,"0"0"80"15,11 4-448-15,0-2 0 0,4 1 0 0,2-1 0 0,-3 0 8576 0,0-4 1648 0,4 2 320 0,0 0 64 16,3 0-7408-16,1 0-1472 0,3 0-288 0,3 0-64 0,0-2-672 0,2 4-144 16,-3 0-32-16,3-2 0 0,-2 0-208 0,-2 0-32 15,-1 2-16-15,-1-1 0 0,-3-1-400 0,-3 0-96 16,-7 0-16-16,3 2 0 16,-14-2-848-16,11 0-160 0,-11 0-32 0,0 0-16 15,10-5-1536-15,-10 5-304 0,4-11-64 0</inkml:trace>
  <inkml:trace contextRef="#ctx0" brushRef="#br0" timeOffset="22905.88">17934 5716 47919 0,'21'5'2112'0,"-10"-3"448"0,3 0-2048 0,-2 3-512 0,1-3 0 0,1 1 0 0,-3-3 1344 0,0 2 144 0,0-2 48 0,3 2 0 16,0-2-1536-16,4 0-160 16,0 3-96-16,6-2-32 15,5 2-160-15,-1 1-16 0,4 1-16 0,0 2 0 0,1 5 208 0,3 1 32 0,-1 3 16 0,1 5 0 16,0 4 224-16,-1 0 0 0,-2 5-160 0,-2 5 160 16,-4 4-176-16,-2 7 48 0,-2 0 0 0,-5 4 0 15,-4-3 0-15,-5 2 0 16,-4-2 0-16,-5 6 0 0,-4 0-96 0,-3 9-16 0,-7-1 0 0,-4 9 0 15,1-1-112-15,-5 1-32 0,-2-10 0 0,-1-2 0 0,0-2 224 0,0 1 160 16,0-4-208-16,0-3 80 0,1 1 128 0,-2-8-128 16,-2-4 128-16,0-4-128 31,2-6-2528-31,0-4-496 0</inkml:trace>
  <inkml:trace contextRef="#ctx0" brushRef="#br0" timeOffset="23734.45">19759 6341 19455 0,'0'0'1728'0,"4"-9"-1376"16,0 0-352-16,-1-2 0 0,-6 1 5696 0,-1-1 1088 16,-3 0 192-16,-3-3 64 0,2 0-5376 0,-6-4-1088 15,3 0-192-15,-3 0-64 0,-2 1-48 0,2-1-16 16,-2-3 0-16,0 4 0 15,-2 2-64-15,-3 1-32 0,0 3 0 0,-4 1 0 16,-3 9-160-16,1 2 0 0,0 5 0 0,-4 8 0 16,1 8 256-16,-5 10 112 0,3 3 16 0,-4 5 16 15,4 2-208-15,-1 4-64 0,7 4 0 0,4 3 0 16,4 2-128-16,4-2 0 0,2-3 0 0,5 3 0 16,5-2 0-16,4-5 0 0,1-7 128 0,4-4-128 0,4-3 144 0,3-7-144 15,-1-2 160-15,4-4-160 0,-3-4 208 0,1-8-48 16,2-2-16-16,1-5 0 0,0-5-16 0,-1-2 0 15,1-8 0-15,3-4 0 0,-2-6-128 0,2-5 128 0,-6-6-128 16,2-3 128-16,0-6-128 0,1 1 192 0,-7 1-192 0,0 1 192 16,-1 0 32-16,-6 3 16 0,-1 5 0 0,-2 2 0 15,2 5-240-15,-7 4 144 0,1 2-144 0,-1 7 128 16,-3 0 0-16,0 5-128 0,0 3 192 0,7 6-64 16,-11-7-128-16,1 0-176 0,10 7 48 0,0 0 0 0,-14-4 128 0,14 4 0 15,-11-6 0-15,11 6 0 16,0 0 0-16,0 0 0 0,0 0 0 0,0 0 0 15,0 0 0-15,0 0 0 0,0 0 128 0,0 0-128 0,0 0 0 0,0 0 0 16,0 0 0-16,0 0 0 0,0 0 0 0,0 0 0 16,0 0 0-16,3 13 0 0,1-2-160 0,-1 0 160 15,1 0-192-15,0 1 192 16,0-3 0-16,-4-9 0 0,3 9 0 0,-3-9 0 16,0 0 0-16,0 0 0 0,0 0 0 0,0 0 0 15,0 0 0-15,0 0 0 0,0 0-144 0,0 0 144 16,-7-9-352-16,7 9 32 0,-8-5 0 0,1-1-9824 15,7 6-1952-15,-6-10-400 16</inkml:trace>
  <inkml:trace contextRef="#ctx0" brushRef="#br0" timeOffset="24237.44">18518 5992 9663 0,'13'8'864'0,"-4"-2"-688"0,5-1-176 0,-3 1 0 0,-1-2 2704 0</inkml:trace>
  <inkml:trace contextRef="#ctx0" brushRef="#br0" timeOffset="24617.71">18975 5771 47455 0,'7'14'2112'0,"-7"-14"416"0,0 11-2016 0,-4 3-512 0,-2-2 0 0,-2 1 0 16,-3 1 0-16,1 5 0 0,-4-3 0 0,0 7 0 16,-1-3-176-16,1 6 176 0,3 0-160 0,-3 1 160 15,0-1 0-15,-1 2 0 0,2 1 0 0,1 2 0 16,-1 1-192-16,2-6 192 0,1-2-208 0,4-3 80 16,0-3 128-16,3-3 224 0,-1-1-48 0,1 0-16 15,3-14-160-15,0 11 0 0,0-11 0 0,4 12 0 16,2-3 160-16,0-2-160 0,0 2 192 0,4-2-192 15,0-2 256-15,1-1-48 0,0-1-16 0,0 1 0 16,2-2-48-16,-1 1-16 0,1 1 0 0,-1 1 0 0,5-1-128 0,-6 3 0 0,0 3-192 16,-4 6 192-16,-1-1-240 0,-5 9 80 0,-1 3 16 0,-4 7 0 15,-3 2-32-15,-4 2 0 0,0 2 0 16,-3 2 0-16,3-3 176 0,-2-3 0 0,-1-4 0 0,2-4 0 16,-2-3 0-16,0-4 0 0,0 0 0 0,-2 1 0 15,3-1 0-15,-1-3 144 0,-3-4-144 0,2 2 0 16,-4-2 0-16,-4-3 0 0,-4 3-240 0,-5 0-20736 15</inkml:trace>
  <inkml:trace contextRef="#ctx0" brushRef="#br0" timeOffset="25180.55">19145 4904 26655 0,'7'-2'2368'0,"2"-3"-1888"0,-2 3-480 0,0-2 0 16,-3-3 2464-16,-4 7 400 0,4-6 80 0,-4 6 0 15,5-4-2224-15,-5 4-448 16,5-4-80-16,-5 4-32 0,0 0 96 0,0 0 0 0,0 0 16 16,-16 1 0-16,16-1 528 0,-14 6 96 15,2 2 32-15,1 3 0 0,2 6-496 0,0 5-112 0,0 5 0 0,-3 5-16 16,1 5 80-16,-1 5 0 0,3 4 16 0,-3 7 0 16,1 4-128-16,0 5-16 0,0 4-16 0,1 10 0 0,-1 2 16 15,0-3 16 1,1-4 0-16,-1 3 0 0,4 3-144 0,0 3-128 0,3 5 144 0,1-2-144 15,3-8 224-15,0-4-48 0,3-7-16 0,4 0 0 16,0 0-160-16,1 0 0 0,2 1 0 0,1-1 0 16,0 0-288-16,0-10 64 0,1-5 16 0,-3-4 0 31,1-4-304-31,-3-2-64 0,1-5-16 0,-1-4 0 0,-2-4 224 0,-7-8 48 0,-5-4 16 0,-7-14-19136 0</inkml:trace>
  <inkml:trace contextRef="#ctx0" brushRef="#br0" timeOffset="26120.04">19848 6281 32943 0,'11'3'1456'0,"-11"-3"304"0,7 3-1408 0,-7-3-352 15,4 8 0-15,0 2 0 0,-4-10 1920 0,2 15 304 16,-1 2 64-16,-1 1 16 0,3 0-1776 0,-6 1-336 16,0 1-192-16,2 8 192 0,-2 2-192 0,2 2 0 0,-2 4-192 0,-1 6 192 15,4 1-176-15,4 0 176 0,-1 2-128 0,1-5 128 0,3-5 0 0,1-3 0 16,2-5 0-16,0 0 128 0,1-3-128 0,0-2 176 16,0-1-176-16,3-5 192 0,-3-2-64 0,3-7-128 15,-4 0 192-15,3-6-64 16,1-2 240-16,-1-4 32 0,1-2 16 0,0-4 0 15,2-4 480-15,0-3 112 16,3-2 16-16,-3-5 0 0,4 0-80 0,-3-3-16 0,1-1 0 0,-7-5 0 16,3-3-352-16,-5 2-64 15,3-1 0-15,-5 5-16 0,-3 5-496 0,-1 1 128 0,-2 1-128 16,2 3 0-16,-3 6 0 0,0 1 176 0,3 0-176 16,-3 4 160-16,4 2-32 0,-4 8-128 0,0 0 192 0,0 0-64 15,0 0-128-15,0 0 128 0,11 0-128 0,-1 7 128 16,-2 0-128-16,6 4 0 0,3-2 0 0,-2 7-176 15,3 1 176-15,3 2-160 0,4 5 160 0,3 1-160 0,4 0 160 16,-5 3 0-16,-2-3 0 0,1 0 0 0,6 0 0 0,-3-4 0 16,-1-3 0-16,-3-4 0 0,1 1 0 0,-1-5 0 15,-3-3-144-15,-1-6 144 0,0-2 0 0,-3-6 0 16,-1-4 0-16,-2-3 0 0,-1-7 0 0,-3-4 0 0,0-6 0 16,-1-2 128-1,-2-5-128-15,-1-2 128 0,-1-3-128 0,-2-3 128 16,-4-5-128-16,-4 5 0 0,1 0 0 0,-4 0 128 15,-4 7-128-15,0-1 0 0,-3-3 0 0,0 2 128 0,-4 4-128 16,0 2 0-16,-3 3 0 0,-4 3-15808 16,1-3-3104-16</inkml:trace>
  <inkml:trace contextRef="#ctx0" brushRef="#br0" timeOffset="62478.53">15040 8169 49119 0,'0'-13'4368'0,"0"-1"-3488"0,0-1-704 0,0 1-176 0,1 0 224 0,2 6 16 15,-3 8 0-15,0 0 0 16,0 0 224-16,0 0 48 0,-7 11 16 0,3 11 0 0,0 9 96 16,-2 9 16-16,2 6 0 0,-3 7 0 15,4 4-432-15,2-1-80 0,1-2 0 0,1 1-128 0,2-2 0 0,0 2 0 0,1 2 0 0,0 1 0 32,3-4 144-32,-1-1-144 0,2-3 0 0,-1-1 144 15,-3-2-144-15,3-1 0 0,0 0 0 0,3 4 0 0,-3 1 0 0,0 6 0 16,1 4 0-16,-4 3 128 0,-1-1-128 0,-3 1 0 15,-3 0 0-15,-2 0 0 0,-2 0 0 0,0 2 0 16,0 1 0-16,0-3 0 0,-3-4 0 0,2-3 0 16,-2-7 0-16,0-7 0 0,5-8 0 0,-2-4 0 15,0-5 0-15,4-5 0 0,-1-4 0 0,4-2 0 16,1-4 0-16,-1-11 0 0,0 0 0 0,0 0 0 16,14 0 0-16,3-5 128 0,-2-2-128 0,3-4 0 15,7-3 0-15,2 0-176 0,2-1 176 0,3-1-160 16,3-1 160-16,1 2-160 0,-1 1 160 0,1-5 0 15,-2-1 0-15,1-4-128 0,0-1 128 0,-3-4 0 0,1-3 0 16,-1-4 0-16,-1-3 0 0,1-4-192 16,-3-2 32-16,-1 5 0 0,1-5-32 0,3 5-16 15,5 1 0-15,-5-2 0 0,-2 2 80 0,0 4 128 16,-5 3-208-16,-4 3 80 0,-6 2 128 0,-2 2 0 0,-2 3 0 0,-4 1-128 16,-6 3 128-16,2 1-192 0,-7 1 192 15,1 2-192-15,-6 0 16 0,0 1 0 16,-5 5 0-16,-7-3 0 0,-1 0 0 0,-4 1 0 0,-1 3 0 0,-3-3 0 15,0 2 176-15,0 1 0 0,1-3 128 0,-2 2-128 0,5 1 0 0,-5 0 0 16,5 0 0-16,-5-2-128 0,3 2 128 0,-1 0 0 16,0 0 0-16,-6-2 0 0,3 0 0 0,-4 2 0 15,-3 0 128-15,2 2-128 0,-2 1 0 0,3 2 0 0,-2 2 0 16,5 0 0-16,2 2 0 0,2 0 0 0,1 3 0 0,3 2-128 31,0-5 128-31,4 2 0 0,6 1 128 0,-2-3-128 16,2-2 0-16,1-2 0 0,0-5 0 0,3-4-15200 15,1-3-2992-15</inkml:trace>
  <inkml:trace contextRef="#ctx0" brushRef="#br0" timeOffset="62888.68">16166 9009 10991 0,'3'15'480'0,"-2"-5"112"0,2 3-464 0,-3-1-128 0,0 1 0 0,-3 3 0 16,2 1 6096-16,0 5 1200 0,-1 1 256 0,-1 5 32 16,6 1-4816-16,-3 6-960 0,2 1-192 0,-1 6-32 15,3-2-544-15,-2 2-96 0,0 1-32 0,1 0 0 16,1-1-144-16,-1-6-48 0,1-1 0 0,-1-3 0 0,-2-2-352 0,2-2-80 15,-1-3-16-15,0-3 0 0,3-1-272 0,-3 0-176 16,1-3 32-16,1-3 0 16,-1-2-2656-16,1-2-528 0</inkml:trace>
  <inkml:trace contextRef="#ctx0" brushRef="#br0" timeOffset="63080.45">16060 8608 56095 0,'21'15'2496'0,"-11"-3"496"0,-3 0-2400 0,-3 2-464 16,-3-3-128-16,-1 3 0 0,-1 0 0 0,-2-3-192 16,2 3 64-16,-5-3 0 15,5 0-624-15,-5 0-112 0,5-1-32 0,1-10-15040 0,0 0-3024 0</inkml:trace>
  <inkml:trace contextRef="#ctx0" brushRef="#br0" timeOffset="63509.78">16704 9114 38527 0,'18'25'3424'0,"1"7"-2736"0,-3 3-560 0,2 5-128 15,1 3 2560-15,-1 2 496 0,3-2 80 0,-6 3 32 16,2 1-2528-16,-6-1-512 16,3-2-128-16,-3-5 0 0,-4-5 0 0,0-4 0 15,-3-5 128-15,0-2-128 0,2-4 0 16,-5-6-160-16,5-1 16 0,-6-12 0 16,0 0-400-16,0 0-80 0,0 0-16 0,0 0 0 15,8-7-32-15,2-3-16 0,-3-4 0 0,0-1 0 0,-3-3 688 0,-1-3 192 16,1-2 16-16,-1-5 0 0,1-4-208 0,-1-2 0 15,1 0 0-15,0-4 0 0,-4 2 0 0,0-3 0 0,4-1 0 0,-1 1 0 16,0 0 0-16,1 0 0 0,4 2 0 0,2 5 0 16,0 0 0-16,1 2 128 0,3 0-128 0,-3 5 0 15,4 0 240-15,2 4 0 0,-1 3 0 0,2 4 0 16,1 0 592-16,-3 7 128 0,0 5 32 0,-2 7 0 0,4 4-224 0,0 7-32 16,1 2-16-16,-1 7 0 0,0 6-480 0,3 8-112 31,0 9 0-31,1 5-128 0,3 5 0 0,-1 6 0 0,2 6-192 15,2-5 48-15,-3-2 144 0,0-6-160 0,-1-11 160 0,-5-3-160 32,1-6-368-32,-5-3-80 0,-1-4-16 0,0-7-14512 0,-3-3-2912 0</inkml:trace>
  <inkml:trace contextRef="#ctx0" brushRef="#br0" timeOffset="63982.47">17999 8964 52703 0,'21'10'2336'0,"-10"-6"480"0,2 1-2256 0,-5 0-560 0,-3 1 0 0,-5-6 0 0,-5 14 0 0,-3 2 0 16,-2 5 0-16,-8 0-192 0,-4 4 64 0,-2 6 128 15,-5 2-208-15,-2 6 80 16,5 5-336-16,-5 2-64 0,5 4-16 0,-2 0 0 15,7 0-416-15,0-4-96 0,5-5-16 0,3-2 0 0,1-5 688 0,3-4 144 0,4-7 32 0,3-2 0 16,2-3 208-16,2-2 240 16,0-2-48-16,3-3-16 0,2-4 64 0,0 0 16 0,6-5 0 15,-1-2 0-15,2-2 32 0,2-5 16 0,2-4 0 0,3-3 0 32,0-7-640-32,4 1-128 0,0-1-32 0,3-2 0 0,4-4 224 0,1 1 32 0,2-1 16 0,-3 2 0 15,-3 0 496-15,-1-3 112 0,-3 3 0 0,-8-3 16 16,-2 2 80-16,-1 2 16 0,-5 0 0 0,-4 5 0 15,2 1-368-15,-2 4-128 0,-3 1 0 0,4 5 0 0,-1-1 128 0,2 7-128 16,0-1 0-16,5 6 0 0,-1-2 512 0,0 6 0 16,3 4 0-16,3 9 0 0,-5 5-304 0,5 7-48 15,4 0-16-15,0 7 0 0,-2 0-16 0,2 1-128 0,-4 4 192 16,-2-3-64-16,-1 0-128 0,-4-4 128 0,1 0-128 0,-7-2 128 16,-1-3-128-16,-3-3 0 0,0-1 0 0,-3-9-176 46,-1-2-832-46,1-6-160 0,3-11-48 0,0 0-13360 0,0 0-2672 0</inkml:trace>
  <inkml:trace contextRef="#ctx0" brushRef="#br0" timeOffset="64370.2">18611 9295 24015 0,'32'28'2128'0,"0"8"-1696"0,1 0-432 0,-6 3 0 16,-1 0 5248-16,-1 0 960 0,-6-3 192 0,1-4 32 15,-2-2-5168-15,-4-4-1040 16,-2-2-224-16,1-3 0 0,-2-3-192 0,-1-1-16 16,-2-8-16-16,-8-9 0 0,0 0-80 0,0 0-16 15,0 0 0-15,0 0 0 16,7-2-64-16,-7 2-32 0,0-14 0 0,0 3 0 0,0-6 768 0,-4 1 160 15,-2-2 16-15,-1-3 16 0,2 1-224 0,-2 1-32 16,4-2-16-16,-4 1 0 0,-3-3-16 0,2 1-16 16,-3 1 0-16,-2-4 0 0,1 0-240 0,-2-3 0 0,0-3 0 0,3-1 0 15,-3-1 128-15,3-2-128 0,-2-1 0 0,5 1 0 16,1 1 128-16,4 2-128 0,6 0 0 0,4 0 144 16,1 0-144-16,5 0 0 0,0 0 0 0,6 4 0 15,-1 3 256-15,0 3-16 0,3 1-16 0,-3 3 0 16,0-2 48-16,-1 5 16 0,2 4 0 0,-1 0 0 15,2 4-288-15,-5 4 0 0,2-1 0 0,-2 5 0 32,-1 2-2096-32,0 7-320 0,6 1-64 0,-4 4-10704 0,3 2-2128 0</inkml:trace>
  <inkml:trace contextRef="#ctx0" brushRef="#br0" timeOffset="64724.81">19306 8693 43487 0,'0'0'1920'0,"0"0"400"0,1 8-1856 0,-1 3-464 0,-1 2 0 0,1 1 0 16,0 4 480-16,0 0 0 0,0 3 0 0,0 1 0 15,4 0-16-15,0 5 0 0,6 2 0 0,4 3 0 0,4 2-80 0,1 0 0 16,8 1-16-16,2 0 0 16,0 1 0-16,3 5 0 0,0 2 0 0,5 6 0 0,2-2 192 0,3 2 32 31,1-2 16-31,-1 2 0 0,4-3-32 0,-7-7-16 0,-2-3 0 0,-5-8 0 16,-1-3-304-16,-10-7-64 0,-3-4-16 0,-4-2 0 0,-1-4-176 0,-4-3-224 15,-9-5 48-15,0 0 16 16,0 0-1616-16,4-11-320 15,-1-7-64-15,0-8-12464 0,-3-8-2496 0</inkml:trace>
  <inkml:trace contextRef="#ctx0" brushRef="#br0" timeOffset="64982.89">19937 8411 14159 0,'4'-35'624'0,"-1"17"144"0,1-3-624 0,3 6-144 0,0 1 0 0,0 7 0 16,2 0 6272-16,-9 7 1216 0,12 3 240 0,-1 1 48 15,3 3-4704-15,-3 7-960 0,0 0-176 0,-1 8-32 0,-1 6-1152 0,-4 5-240 0,-5 5-32 0,-3 7-16 16,-1 3-464-16,-3 12 128 0,-5 13-128 0,-1 8 0 16,-5 2 0-16,-3 5-128 0,-4-1 128 0,-3 7-208 15,-7 8 208-15,-1 1 0 16,-7 3 0-16,0-14 160 0,-3-8-160 0,0-3 0 0,0-1 0 0,-2 0-176 16,-1-2 176-16,2-6 0 15,1-1 0-15,1-8 0 0,1-8 0 0,6-3 0 16,5-1 0-16,-4-5 0 0,0 0 0 0,8-3-256 0,3-3 64 0</inkml:trace>
  <inkml:trace contextRef="#ctx0" brushRef="#br0" timeOffset="112154.06">14836 11307 40255 0,'0'0'1792'0,"0"11"352"0,0-11-1712 0,0 0-432 0,0 0 0 0,-5 12 0 16,5-12 416-16,0 0 0 0,-4 9 0 0,-1 2 0 16,0-2-96-16,3 2-32 0,-2-1 0 0,4 1 0 0,0 1 608 0,2 1 112 15,0 0 16-15,-2-1 16 0,3 1-160 0,-1-1-48 16,0 1 0-16,-2-2 0 0,0 0-624 0,0 3-208 16,2 0 128-16,1 1-128 0,-3 3 144 0,0 6-16 15,2 1-128-15,-2 0 192 0,2 3-192 0,1 1 0 0,-3 3 0 16,2 0-160-16,-2-2 160 0,0 0 0 0,0-3 0 0,0-1 128 15,0-2-128-15,-2 0 0 0,-1-9 0 0,1-2 0 16,2-13 0-16,-7 11 176 0,7-11-176 0,-11 4 192 16,11-4-192-16,-10-3 0 0,-1-2-192 0,4-8 192 0,0-2-192 0,0-3 192 15,3-8-160-15,1-1 160 0,3-10-176 0,3-4 176 16,1-5-192-16,3-5 192 16,0-3 0-16,0 1 0 0,0 3 0 0,0 0 144 15,0 4-144-15,2 0 0 16,0-2 0-16,2 2 0 0,-2 0 0 0,1 3 0 0,-1 1-160 0,0 3 160 15,1 3 0-15,1 4 0 0,-4 7 0 0,1 7 0 16,-1 1 176-16,0 7-32 0,4 5 0 0,2-1 0 16,-13 6-16-16,15 7-128 0,2 6 192 0,1 5-64 0,-4 7 0 15,1 3-128-15,2 5 192 0,-3 6-64 16,1-2-368-16,-1 2-80 0,0 2 0 0,1-2-16 0,-1-5 336 0,-3-4 0 16,2-3 128-16,-1-2-128 0,2-1 208 0,0-3-32 0,0-9-16 15,-3 1 0-15,3-2-160 0,0-4 192 0,2-4-192 0,0-2 192 16,-2-1-192-16,0-3 0 15,2-1 0-15,-2-3 128 0,0-1-128 0,-1-5 128 0,7 1-128 16,-1-1 128-16,0-2 48 0,-1-3 0 0,0-3 0 0,0-2 0 16,6 4 64-16,-5-1 16 0,2 0 0 0,0-1 0 15,0-2-32-15,-2 2 0 0,1 3 0 0,-5 2 0 32,2 0-224-32,-4 4 176 0,0 6-176 0,1 1 160 0,0 3 0 0,0 2 0 15,-3 0 0-15,3 7 0 0,0 6-160 0,0 6 128 16,-1 6-128-16,1 5 128 0,3 2 0 0,-4 2 0 15,1 0 0-15,2 1 0 0,-2 0-128 0,1 2 160 16,2 2-160-16,1 3 160 0,0 1-160 0,3 0 0 16,0-1 0-16,0-1 0 0,1-4-320 0,-1-3-32 0,4-4-16 0,0 0-23888 15</inkml:trace>
  <inkml:trace contextRef="#ctx0" brushRef="#br0" timeOffset="112934.09">16713 11165 24015 0,'5'6'2128'0,"-5"-6"-1696"16,0 0-432-16,0 0 0 0,0 0 5328 0,0 0 992 16,0 0 192-16,-19-11 32 15,1 2-5392-15,-2-2-1152 0,-4 1 0 0,-3 3-272 16,-7 3 272-16,-8 4 0 15,-5 7 0-15,-3 1 144 0,-3 5-432 0,3 5-96 0,-1 2 0 0,10 3-16 32,1 7-1312-32,11 0-256 0,4 0-48 0,4-1-16 15,7 0 784-15,3 2 160 0,7-3 16 0,4 1 16 0,4 3 1936 0,7 0 384 0,0 0 80 0,6 3 0 0,1-3 688 0,3 0 128 16,1-7 16-16,6 0 16 0,2-3-928 0,4-1-192 16,6-5-48-16,0-2 0 0,3-5-832 0,2-4-192 15,2-7 0-15,-1-3 0 0,-4-4-320 0,-3-5 0 16,1-4-16-16,-1-6 0 0,-6-1 144 0,-1-1 16 15,-7-2 16-15,-2 0 0 0,0-1 160 0,-5-2 0 0,-1 2 0 0,-2-3 0 16,-1 3 0-16,-4-3 144 0,1-3-16 0,-3 3-128 31,-2-5 0-31,-6 5 0 0,0-2-160 0,-3 0 160 0,-1 2 0 16,-3 4 0-16,-3 3 0 0,2 0 0 16,-5 4 0-16,2 3-176 0,3 4 176 0,-5 0-192 15,0 6 192-15,4 5-128 0,-2-1 128 0,-2 8-128 0,2 0 128 16,0 6-160-16,0 5 160 0,4 6-160 0,0 4 160 0,0 7 0 15,2 7 160-15,-2 3-160 0,3 5 176 0,2-1-176 16,-3 0 192-16,3-2-192 0,2 2 176 0,0-2-176 0,2 5 160 0,3 0-160 16,-3 1 256-16,2-5-32 0,3-4-16 0,-5-4 0 15,1-5-208-15,-3-9 128 0,2-4-128 0,-2-19 0 32,0 0-320-32,0 0-176 0,0 0-16 0,7-21-14064 0,5-7-2800 0</inkml:trace>
  <inkml:trace contextRef="#ctx0" brushRef="#br0" timeOffset="113241.07">16821 10128 47919 0,'32'34'2112'0,"-9"-11"448"0,2 2-2048 0,-4 0-512 0,-3 1 0 0,-7-6 0 0,-1 0 2000 0,-3 1 304 16,-3 3 48-16,0 1 16 0,-1 1-1984 0,1 5-384 15,-1 1 0-15,0 1-144 16,1 5-608-16,-3 1-112 0,5 4-32 0,-2 3 0 16,0 0 272-16,6 2 48 0,5-2 16 0,6 4 0 15,2 3-304-15,4 7-64 0,4 5-16 0,-4-1 0 16,-2-2-272-16,-2-7-64 0,2-7-16 0,-6-6 0 15,-1-10 592-15,-2-5 112 0,-4 0 16 0,-1-3 16 0,-2-5-2448 0,-2-2-512 16</inkml:trace>
  <inkml:trace contextRef="#ctx0" brushRef="#br0" timeOffset="113497.88">16587 10659 41583 0,'11'7'1840'0,"-5"-1"384"0,1-1-1776 0,1 2-448 0,-1-3 0 0,3-1 0 0,-2 3 2512 0,6-1 432 0,0 2 64 0,4 2 32 31,1 0-2144-31,-1 1-448 0,3 1-64 0,-1 1-32 16,1-3-160-16,4 2-16 0,8-4-16 0,6-2 0 0,4-1-160 0,7-1 0 16,3-6-160-16,1-1 160 0,-4-3 0 0,-1 0 0 15,-1-5 0-15,-2 1 0 0,-5 2-192 0,-1-3 192 16,-4 3-208-16,0 2 80 0,3 1 128 0,-7 3-192 0,-3-1 192 0,-1 1-192 47,-4 3-1600-47,-2 0-336 0,-4 0-64 0</inkml:trace>
  <inkml:trace contextRef="#ctx0" brushRef="#br0" timeOffset="114024.59">17839 10000 48431 0,'17'18'2144'0,"-10"0"448"0,-3 7-2080 0,-1 3-512 0,-2 4 0 0,-2 6 0 15,-2 8 0-15,0 10-176 16,2 5 0-16,1 14 0 0,1 13 32 0,2 1 0 16,1 3 0-16,3 2 0 0,6-1 144 0,-1 2 0 15,5-1 0-15,1-3-128 0,-1-7 528 0,1-10 112 0,3-10 32 0,-3-7 0 16,0-4-48-16,-4-10-16 0,-1-4 0 0,-1-10 0 16,-4-4-256-16,-2-5-48 0,-2-8-16 0,-4-12 0 15,0 0-160-15,0 0 128 0,-7-7-128 0,-4-4 128 16,1-4-128-16,-1-6-224 0,0-1 48 0,1-2 16 15,2-5 0-15,1-3 0 0,0-3 0 0,0-1 0 0,1-3 0 0,5 0 0 16,2-5 0-16,5 1 0 16,-2 1-336-16,6-1-64 0,-2-1-16 0,6-1 0 0,3 0 352 0,5 5 64 15,3 4 16-15,3 5 0 0,4 5 144 0,0 6 224 16,0 5-48-16,5 8-16 0,-2 4 256 0,-2 9 48 16,5 1 16-16,-1 8 0 0,5 6 192 0,-6 5 32 0,2 12 16 0,-5 5 0 31,2 7-448-31,-3 7-80 0,-4 8-32 0,1 1 0 0,-1 3-160 0,-3 2 0 0,1 0 0 0,-6 1 0 15,3-2 0-15,-8-6-176 0,2-10 48 0,-6-8 0 0,-1-11 128 0,-3-14 0 16,-6-5 0-16,-1-16-23296 16</inkml:trace>
  <inkml:trace contextRef="#ctx0" brushRef="#br0" timeOffset="137401.87">3931 8615 51023 0,'0'20'2256'0,"0"-7"480"0,0 4-2192 0,-3 4-544 0,-4 0 0 0,-1 8 0 0,-6 3 0 0,-3 4 0 16,-1 6 0-16,-2-2 0 0,-3 5 128 0,-2 0-128 15,-1-1 0-15,-3-5 0 0,1 0 0 0,3 2 128 16,0-2-128-16,0 2 0 0,1 4 144 0,5 1-144 16,5 3 0-16,3-3 144 15,4 1 48-15,7-1 0 0,5-3 0 0,8-1 0 0,2-1-32 0,6 0 0 16,4-2 0-16,3 0 0 0,4 5 48 0,0-4 16 15,2 2 0-15,-2-6 0 0,0-4 128 0,0-11 32 16,0-7 0-16,3-21 0 0,0-15-384 0,1-13 0 16,0-15 0-16,0-6 128 15,2-8-1344-15,-6 0-272 16,0 2-48-16,-3 1-21344 0</inkml:trace>
  <inkml:trace contextRef="#ctx0" brushRef="#br0" timeOffset="137848.09">4526 8956 38751 0,'-28'-11'1728'0,"7"4"336"0,-4-1-1648 0,-1-1-416 0,-2 2 0 0,-4 3 0 0,0 1 272 0,-3 6-16 15,1 4-16-15,2 8 0 0,4 9-240 0,3 3 0 0,7 7 0 16,7 1 0-16,4 3 0 0,11 6-192 0,3 4 48 0,7 9 0 16,2 10 2256-16,4 4 464 0,6-3 96 0,1-4 16 15,-2-7-976-15,3-6-192 0,-3-8-48 0,5-3 0 16,-2-2-880-16,1-3-176 0,-1-6-32 0,1-5-16 15,0-10-368-15,5-10 128 0,2-7-128 0,-4-11 0 16,2-8 0-16,-4-7-256 0,-5-9 32 0,0-5 16 16,-4-7 16-16,-5-8 16 0,-7-3 0 0,-4-3 0 15,-8-3-80-15,-6 6 0 0,-7 1-16 0,-5 10 0 16,-2 4-64-16,-4 7-16 0,0 2 0 0,-5 5 0 16,-3 0-240-16,0 7-48 0,6 4-16 15,0 7 0 1,-2 5-16-16,5 7 0 0,-2 4 0 0,0 5 0 15,3 5-64-15,2-1-16 0,-2 3 0 0,4-3-12752 0,3 0-2560 0</inkml:trace>
  <inkml:trace contextRef="#ctx0" brushRef="#br0" timeOffset="138411.94">5082 9402 35535 0,'0'0'3152'0,"-9"10"-2512"0,0-3-512 0,9-7-128 0,-10 8 1904 0,10-8 352 0,-8 8 80 0,1 2 16 15,0 0-1568-15,7-10-304 0,-3 11-64 0,3-11-16 16,3 14 176-16,1-6 16 0,-4-8 16 0,11 7 0 16,2-2-192-16,1-4-32 0,4-2-16 0,0-5 0 15,3-1 208-15,1-11 64 0,1-6 0 0,-2-5 0 0,-1-7-192 16,1-2-16-16,-7 2-16 0,-1 0 0 0,-1 4-416 0,0 0 0 15,-4 6 0-15,-2 0 0 16,-5 1-144-16,2 1 144 16,-7 0 0-16,-3 4 0 0,-3 1-368 0,-1 3 48 0,-5 0 0 0,2 5 0 15,-7 0-64-15,-4 4 0 0,-3 0 0 0,-4 7 0 16,3 0 48-16,-2 7 0 0,2 6 0 0,1 6 0 31,6 6-1488-31,0 2-288 0,8 3-64 0,7 5-16 16,0 3 1104-16,7 8 240 0,7 10 32 0,1 1 16 0,9 4 2848 0,4 6 560 0,4-1 112 0,4-4 32 0,3-5-1104 15,3 1-224-15,1-1-32 0,-1-4-16 0,-1-2-784 0,-4-6-144 16,0-8-48-16,-10-6 0 0,-1-10-576 0,-8-8-112 16,3-8-32-16,-6-10 0 15,-1-8-1440-15,-1-15-288 0,1-15-64 0</inkml:trace>
  <inkml:trace contextRef="#ctx0" brushRef="#br0" timeOffset="138826.78">6500 8587 42047 0,'4'-32'1856'0,"-1"2"384"0,-3-16-1792 0,1-11-448 16,-2-11 0-16,-2-2 0 0,-4-1 0 0,-4 7 0 0,-3 8 0 0,-4 8 0 16,-6 4 0-16,-1 7-208 0,-1 3 16 0,-6 4 0 15,-3 3 192-15,-1 2 0 16,-1 4 0-16,4 0-144 0,1 7 304 0,0 6 64 0,1 1 16 0,0 7 0 0,2 4-240 0,1 6 176 16,0 5-176-16,3 8 160 0,3 4 480 0,1 8 112 15,3 4 16-15,0 7 0 16,1 4 544-16,6 15 112 0,7 10 32 0,0 7 0 15,5 10-688-15,6-6-144 0,7-1-32 0,0 5 0 0,4 9-416 0,7 1-176 0,-1-1 128 0,5-9-128 16,-1-7 128-16,1 2-128 0,-1 7 0 0,-3-6 128 16,-3-1-128-16,-1-7 0 0,0-11 144 0,-5-4-144 31,-2-6 0-31,-3-4 0 0,3-4 0 0,0-3 128 16,0-3-1440-16,-1-8-288 15,3-5-48-15,-2-6-16 0,0-10-2848 0,4-13-576 0</inkml:trace>
  <inkml:trace contextRef="#ctx0" brushRef="#br0" timeOffset="138900.28">6658 9409 6959 0,'13'-43'304'0,"-4"11"80"15,-2-7-384-15,-2 0 0 0</inkml:trace>
  <inkml:trace contextRef="#ctx0" brushRef="#br0" timeOffset="139154.73">7077 8297 48895 0,'0'0'2176'0,"0"0"432"0,-10-14-2096 16,-1 0-512-16,-7 0 0 0,-3 3 0 0,-4 0-208 0,-3 1-160 0,0 6-16 0,-1 4-16 15,-7 3 64-15,5 9 16 16,2 6 0-16,1 6 0 0,2 1 64 0,5 8 0 16,0 6 16-16,7 3 0 0,3 4 240 0,4 0 192 15,4 2-48-15,4 7 0 0,8 7 784 0,2 2 160 0,3 4 16 0,0-1 16 16,4-3-240-16,3-5-48 15,4-8-16-15,0-1 0 0,0 1-288 0,0 6-48 0,3 3-16 0,1 1 0 0,-1 2-464 0,-6-2 0 16,2-4 0-16,-6-7 0 16,0-4-480-16,-4-5-192 0,-3 1-32 15,1-6-16 1,-3-4-1856-16,2-3-368 0,-4-2-80 0</inkml:trace>
  <inkml:trace contextRef="#ctx0" brushRef="#br0" timeOffset="139413.54">5625 9385 53903 0,'19'24'2384'0,"-6"-10"496"0,3-7-2304 0,2-2-448 0,3 1-128 0,4-6 0 15,2 0 176-15,5-3 16 0,1-1 0 0,8-7 0 16,1-3-192-16,8-8 0 0,7-5 144 0,2 1-144 15,5-5-192-15,5 5-96 0,7 2-32 0,-4 6 0 16,2 1 192-16,-10 5 128 16,-4-1-192-16,-7 5 192 0,-3 3-144 0,-4 0 144 0,2 1 0 0,-6 1-144 31,-5 1-1200-31,-5-2-256 0,-1-1-32 0</inkml:trace>
  <inkml:trace contextRef="#ctx0" brushRef="#br0" timeOffset="139920.37">7573 9130 36287 0,'0'0'3216'0,"0"0"-2576"0,0 0-512 0,0 0-128 0,0 0 2304 0,0 0 448 16,-11 4 64-16,11-4 32 0,-14 0-2336 0,14 0-512 16,-11-2 0-16,11 2 0 0,0 0 0 0,0 0 0 15,0 0 0-15,0 0 0 16,0 0 336-16,0 0 64 15,14-2 16-15,4 4 0 0,2-2 560 0,-1 2 112 16,1-2 32-16,-1 0 0 0,4 0-640 0,-2 0-128 0,-1-4-32 0,0 1 0 16,1-1-144-16,0 1-48 15,0-1 0-15,-3-3 0 0,3 2-128 0,-3-1 0 0,0 3-192 0,0-2 192 32,0 3-1776-32,-1-2-224 0,1 1-48 0</inkml:trace>
  <inkml:trace contextRef="#ctx0" brushRef="#br0" timeOffset="140311.79">7583 8764 35071 0,'0'0'1552'0,"0"0"320"0,0 0-1488 0,0 0-384 16,-7-10 0-16,2 2 0 0,5 8 0 0,0 0-160 16,0 0 16-16,0 0 0 0,0 0 656 0,0 0 144 0,9-6 32 0,0 5 0 15,3 2 880-15,2 2 176 0,2 0 48 0,-2 2 0 16,1 2-128-16,4 0 0 0,-1 0-16 0,-5 3 0 0,1 1-880 0,-1 3-160 16,-2-3-32-16,0 0-16 0,-1 0-352 0,1 2-64 31,0 1-16-31,-1 1 0 0,-2 1-128 0,-1 0 0 15,0 2 0-15,0 3 0 0,-4 2 0 0,-2 0-256 0,3 4 64 0,-2-1 16 16,-4 1 176-16,-3 3-208 0,-5 2 80 0,-5 5 128 16,-5 3-320-16,2 6 64 0,3 4 16 0,-3 2 0 15,-2-1-624 1,2-2-128-16,-2-3-32 0,4-3 0 0,0-4-16 0,0-4-16 0,0-6 0 0,2-2 0 16,-2-3-736-16,0-3-160 0</inkml:trace>
  <inkml:trace contextRef="#ctx0" brushRef="#br0" timeOffset="141549.12">8429 8967 31727 0,'10'21'2816'16,"4"0"-2240"-16,-1 1-576 0,1 1 0 0,2-2 4352 0,-5 1 768 15,-1-1 160-15,-1 2 32 0,-2 4-4288 0,-1 1-832 16,4 2-192-16,-3 4 0 16,-1-2 0-16,-1 0 0 0,-3-1 0 0,1-5 0 0,-3-5-160 15,0-6-16-15,-5-5 0 0,5-10 0 16,0 0-2496-16,0 0-496 0</inkml:trace>
  <inkml:trace contextRef="#ctx0" brushRef="#br0" timeOffset="141731.01">8212 8334 34207 0,'5'21'1520'0,"1"-4"304"0,1 4-1456 0,0-3-368 0,0 0 0 0,0-2 0 0,0-3 4640 0,-4-1 864 16,-3-12 160-16,0 0 32 15,0 0-5568-15,0 0-1136 0,0 0-208 0,0 0-14240 16,0 0-2848-16</inkml:trace>
  <inkml:trace contextRef="#ctx0" brushRef="#br0" timeOffset="142315.76">8542 8839 31727 0,'30'39'2816'0,"2"4"-2240"0,2-1-576 0,0-2 0 15,-2-1 4336-15,-4-2 752 0,-4-2 160 0,-2-3 16 16,-1-3-3808-16,-6 2-768 0,2 1-160 0,-6-7-16 16,-3-4-256-16,-2-3-32 0,-2-7-16 0,-4-11 0 15,0 0-208-15,0 0-240 0,0 0 48 0,0 0 16 16,-7-11-336-16,-1-6-64 15,2-1 0-15,-1-3-16 0,3 0 336 0,-3 2 64 0,3-1 0 0,-2 0 16 0,2 2 176 0,3-3 0 16,-5 1 0-16,2-3 128 0,0-2-128 0,-3-1 0 16,3-1 0-16,2-3 0 0,1-3 0 0,1 0 0 15,1-5 0-15,5 1 0 0,-2-1 0 0,3 2 176 0,0 4-176 16,3 4 192-16,1 6-192 0,-3 4 160 0,2 4-160 0,1 4 160 16,3 3 144-16,-3 6 16 0,6 1 16 0,1 6 0 15,3-1-80-15,-2 6 0 0,5 6-16 0,3 3 0 16,5 7-240-16,1 8 0 0,3 8 0 0,-2-1 0 15,-2 4 0-15,0-3 0 0,-1-4 0 0,-2-1 0 16,-4-5 128-16,-4-4 16 0,0-8 16 0,-7-1 0 0,-2-4-160 0,1-2 0 16,-6-7 0-16,-7-7 0 0,0 0 0 0,0 0 0 15,7-5 0-15,-2-4 0 0,1-4-432 0,-6-6 48 0,1-4 0 0,2-4 0 16,-3-3 112-16,3-4 16 0,-3-5 16 0,4 0 0 16,-1-3 240-16,1 3-192 0,-4 3 192 0,2 3-192 15,0 2 192-15,1 6 0 0,1 7 0 0,-1 2 0 16,1 7 128-16,-4 9-128 0,0 0 0 0,0 0 0 31,14 8-128-31,2 9-96 0,2 5-16 0,1 13 0 16,1 4 96-16,3 7 16 0,2 4 0 0,5 3 0 0,5 0 256 0,-1-4 48 15,3-5 16-15,-5-5 0 0,0-5 128 0,-3-4 48 16,-7-7 0-16,-1-1 0 16,0-2-928-16,-7-6-176 0,0-3-32 0,-3-4-14016 0,-11-7-2784 0</inkml:trace>
  <inkml:trace contextRef="#ctx0" brushRef="#br0" timeOffset="142854.97">9975 8981 52239 0,'14'41'4640'0,"-3"-14"-3712"0,-1 1-736 0,1 4-192 31,0 7-576-31,-1 2-128 0,1 5-48 0,1 4 0 16,1 4 240-16,1 5 64 0,0-5 0 0,4 1 0 16,5-2-128-16,2-5 0 0,0-3-16 0,0 0 0 0,0 0 592 0,3-1 208 15,-3 2 0-15,-3 0 0 0,2-2 544 0,-3-2 96 0,-6-10 32 0,-1 0 0 0,-7-7-528 0,0-4-96 0,0-3-32 0,-5-8 0 31,-2-10-64-31,0 0-16 0,0 0 0 0,-6-17 0 32,-8-6-512-32,-3-11-96 0,-1-9-32 0,-4-10 0 0,-3-8 112 0,1 1 0 0,-1 3 16 0,0-5 0 31,0-3-80-31,0-5 0 0,1-1-16 0,2-6 0 0,5 1-128 0,-1 5-32 0,0 4 0 0,2 5 0 16,0 1 464-16,0 1 160 0,-2 0 0 0,2-4-144 0,0-3 272 0,2 6 64 15,0 1 16-15,0 8 0 0,3 8-208 0,4 5 128 16,0-2-128-16,7 9 0 0,3 2 0 0,4 5 0 15,4 5 0-15,0 1 0 0,5 6 176 0,5 3 80 16,4 6 32-16,3 5 0 0,-1 5 592 0,7 8 112 16,15 4 32-16,-3 2 0 0,0 3-512 0,-2 0-112 0,1 0-16 15,-6 2 0-15,-1 0 80 0,-5 3 16 0,-2 2 0 0,-6-3 0 16,-6 6-352-16,-1-6-128 0,-6 3 0 0,-5-4 0 16,-5-1 0-16,-4-1-160 0,-3-2 0 0,-9-2 0 31,-6-2-240-31,-10-3-48 0,-2-1-16 0,-14-5 0 0,-11-4-368 0,-3-5-80 0,-11-5-16 0,4-1-13408 31,6-1-2688-31</inkml:trace>
  <inkml:trace contextRef="#ctx0" brushRef="#br0" timeOffset="193278.23">6660 10196 6959 0,'0'0'624'0,"0"0"-496"0,0 0-128 0,0 0 0 16,0 0 6704-16,0 0 1312 0,0 0 272 0,0 0 48 15,0 0-5120-15,0 0-1024 0,9 9-208 0,0-2-32 16,3-2-448-16,-5 2-96 0,1 0 0 0,-1 0-16 15,0-1-480-15,0 1-80 0,0 0-32 0,0 0 0 0,4 0-416 0,-4 0-64 32,-7-7-32-32,7 4 0 0,3 1-112 0,-3 0-32 15,-7-5 0-15,8 7 0 0,-1 0-144 0,0 0 192 0,3-3-192 0,-3-3 192 16,0 5-192-16,-2-2 0 0,5 3 0 0,-3 0 0 16,0 0 0-16,0 4 0 0,4 3 0 0,-1 0 0 15,-2 1 0-15,2 6 0 16,4 1 0-16,-2 3 0 0,5 2 0 0,-2-2 0 0,5 4-128 0,-2-1 128 0,0-1 0 0,-4-2 0 15,4-2 0-15,-4-2 0 0,-3-3 0 0,-1-1-224 0,1-2 80 0,0-5 16 32,-1-1-544-32,1 0-96 0,0-4-32 0,-1 1 0 31,1-6-2320-31,3 0-464 0,-3 0-80 0</inkml:trace>
  <inkml:trace contextRef="#ctx0" brushRef="#br0" timeOffset="193942.15">6561 10711 25055 0,'0'0'2224'0,"0"0"-1776"0,0 0-448 0,0 0 0 0,0 0 3392 0,0 0 576 15,0 0 128-15,0 14 32 16,5-2-3824-16,0 1-768 0,2 3-160 0,1-2-16 16,6 5-896-16,0-1-160 0,4 0-32 0,5 3-16 0,5-3 1392 0,4-1 352 0,3 1 0 0,1-6 0 15,3 1 2448-15,1-1 560 0,5 1 128 16,-2-5 0-16,-1 2-848 0,1-3-176 0,-4-3-48 0,-3 0 0 16,-4-1-1152-16,1-3-224 0,-1-1-48 15,0-2-16-15,-3-4-304 0,2-3-64 16,-2-1-16-16,0 0 0 0,2-6-240 0,-5 2 176 15,-1-2-176-15,-1 2 160 0,-3-3 16 0,-2-2 0 0,1 1 0 0,-5 0 0 0,-1-1-176 16,-3-4 0-16,-1-3 0 0,-1-2 0 0,-4-2 0 0,-1-1-192 16,-6-1 64-16,-3-2 128 0,-4-7-256 15,-3 2 64-15,-3-6 0 0,-2 3 16 16,-1 1-96-16,0 0-32 0,1 4 0 0,3 4 0 16,3-1-2160-16,4 1-432 15</inkml:trace>
  <inkml:trace contextRef="#ctx0" brushRef="#br0" timeOffset="198226.78">7997 10881 18479 0,'-21'-4'1648'0,"6"4"-1328"16,-2-3-320-16,-1-1 0 0,0-1 5472 0,0 3 1024 0,0-1 208 0,1 0 32 0,0 2-4736 16,2 1-944-16,0 1-192 0,2 2-32 15,5 0-464-15,-3 1-96 0,1 0-16 0,10-4 0 0,-4 10-128 0,-2 0-128 16,5 2 192-16,-2 2-192 0,6 0 448 0,1 3 0 15,-4 1-16-15,4 1 0 0,3 2-256 0,0 3-48 16,3 2-128-16,1 1 192 16,3-1-192-16,0 4-160 0,0 3 32 0,1 3 0 0,-1-2 128 0,4 1 0 15,-1-1 0-15,1-1 0 0,0 0 0 0,-4 2 0 16,4 0 0-16,-7 1-128 0,0 3 128 0,-1 4 0 16,-1-1 0-16,-4 1 0 0,-1 0 0 0,-1-4-192 15,-2 0 192-15,-1-5-192 0,-1-4 0 0,-2-4-16 0,-4-8 0 16,0-3 0-1,-2-2-3056-15,-3-6-592 0</inkml:trace>
  <inkml:trace contextRef="#ctx0" brushRef="#br0" timeOffset="198527.31">7519 11561 20959 0,'0'0'1856'0,"0"0"-1472"0,0 0-384 0,6-10 0 16,-1-1 6272-16,4 0 1200 0,0-6 224 0,5 2 48 16,0 1-6064-16,4-3-1216 0,7 2-240 0,5-1-48 15,5 1-176-15,4 0 0 0,4-3 0 0,10 0 0 16,4-1-256-16,0 1-16 0,0 2-16 0,0-1 0 15,1 4 64-15,-8 1 16 16,-4 1 0-16,-3 6 0 0,-1 1 208 0,1 8 0 0,-1 3 0 0,-3 2 0 16,1 3 0-16,-5 0 256 0,-6 3-48 0,-1 2-14432 15,-8-2-2896-15</inkml:trace>
  <inkml:trace contextRef="#ctx0" brushRef="#br0" timeOffset="198861.25">8574 10762 40431 0,'11'30'3584'0,"-1"-8"-2864"0,3 2-576 0,-1 5-144 0,-3 6 2496 0,-2 5 448 15,-3 3 112-15,1 6 16 0,0-2-2752 0,-1 2-560 16,6 1-96-16,-3-1-32 0,4-1 368 0,-4-5 0 16,0-1 0-16,7 11 128 0,-3-7-128 0,-7-17 0 15,6 0 0-15,-3 3 0 16,-2 3-896-16,1-3-192 0,1-5-64 0,0-4 0 15,1-2-1440-15,-1-3-288 0,3-2-64 0,4-2-14656 0</inkml:trace>
  <inkml:trace contextRef="#ctx0" brushRef="#br0" timeOffset="199246.11">9057 11707 14159 0,'14'7'1264'0,"-5"-4"-1008"15,3-2-256-15,1 2 0 0,-1-3 5200 0,-3-3 1008 16,3-1 192-16,1-1 32 0,-1-1-4960 0,2-1-976 16,-1 0-208-16,3-4-32 0,-1-2 192 0,-1 0 64 15,0-6 0-15,0 1 0 16,-3 0-512-16,0 0 0 0,2 0 0 0,-6 4 0 16,0-3 240-16,-3 3-48 0,-4 2-16 0,0-2 0 0,-4 0 1280 15,-3-3 256-15,-3 2 48 0,-1 0 16 16,-3 1-3648-16,-4 0-736 0,0 0-144 0,-3 0-16 15,-4 4 336-15,-3 2 64 0,0 1 0 0,-3 3 16 16,-1 1 336-16,0 1 64 0,-3 2 16 0,3 5 0 0,2-1 2128 0,3 3 448 16,2 1 64-16,1 5 32 0,6-1-128 0,3 5-32 0,1 1 0 0,0 6 0 15,7-2-384-15,3 7-192 0,1 3 160 0,6 6-160 16,1 5 1856-16,6 0 256 0,1 3 64 0,7 0 16 16,0 0-48-16,6-3-16 15,6-3 0-15,8-4 0 0,5 0-528 0,3-4-96 0,2-4-32 0,1-7 0 0,1-3-768 0,-4-7-144 16,0-4-48-16,-3-4 0 15,-4-6-816-15,0-7-160 0,0-8-48 0,1-7-13808 32,2-7-2768-32</inkml:trace>
  <inkml:trace contextRef="#ctx0" brushRef="#br0" timeOffset="199623.7">9547 11484 12383 0,'14'10'544'0,"-3"-4"112"0,3-1-528 0,-2 2-128 0,1 0 0 0,3-1 0 16,1-1 6368-16,-4 1 1248 0,3-5 240 0,1 2 48 15,1 0-4832-15,0-3-960 0,0 0-192 0,0 0-32 16,3 0-864-16,0 0-160 0,1 0-32 0,-1 0-16 0,0 0-336 0,-3 4-64 16,0-3-16-16,-2 5 0 0,-2-3-272 0,-3 2-128 15,1 2 128-15,-1 0-128 16,-4 0-256-16,0 3-128 0,0-2-16 0,0 31-16 31,-5-15-400-31,-2-24-80 0,0 0 0 0</inkml:trace>
  <inkml:trace contextRef="#ctx0" brushRef="#br0" timeOffset="199828.79">9822 11006 54767 0,'4'28'2432'0,"-4"-7"496"0,-4 4-2352 0,-3 4-448 0,-4 6-128 0,-3 0 0 0,-4 5 0 0,-3-1-160 16,3-4 160-16,-3 3-208 0,-1 1 32 0,1 3 16 15,0 1 0-15,-2-1 0 16,9-2-1312-16,1 2-256 0,-1-6-48 16,2-4-16-16,1-4 1072 0,2-3 208 0,2-2 32 0,0-2 16 15,2-5-2000-15,1-5-400 0,1-1-80 0</inkml:trace>
  <inkml:trace contextRef="#ctx0" brushRef="#br0" timeOffset="200957.96">10891 10927 39455 0,'0'0'3504'16,"-4"11"-2800"-16,4-11-576 0,-7 10-128 0,0 1 1680 0,-3-4 304 0,-5 1 64 0,1 2 16 0,-4-3-1920 0,1 4-384 16,-1-1-80-16,-3 2 0 0,-1 1 0 0,-3-1 16 0,4 1 0 0,-43 16 0 47,27-12-576-47,18-10-112 0,6 0-32 0,4 1 0 15,0-4-80-15,9-4-32 0,0 0 0 0,0 0 0 0,0 0 1600 0,0 0 320 0,0 0 64 0,0 0 16 16,11 10 96-16,1-6 32 0,6 1 0 0,0-3 0 0,6 1-304 0,2-3-64 15,6 2-16-15,3 0 0 0,1-2-480 0,3 3-128 16,0-1 0-16,-4 0 0 0,1 2-176 0,-6 2-48 16,-2 2-16-16,-3 2 0 0,-4 1 752 0,-6 3 128 15,-1 0 48-15,-4 6 0 16,-2-1-1024-16,-3 4-208 0,-5-3-32 0,-2 6-16 16,-2-4 768-16,-3 6 144 0,-5-3 48 0,-2 3 0 31,-2 1-4592-31,0-1-928 0,-2-3-176 0,-1-3-5216 0,3-1-1040 0</inkml:trace>
  <inkml:trace contextRef="#ctx0" brushRef="#br0" timeOffset="201309.6">11640 11167 6959 0,'-4'27'304'0,"1"-11"80"0,-1 3-384 0,-6-1 0 0,-1 0 0 0,-3 1 0 0,-7-1 8672 0,0-2 1664 15,1 0 336-15,0-2 64 0,-1 0-8320 0,3-5-1664 16,1 3-336-16,1-6-64 31,5 3-1616-31,11-9-320 0,0 0-64 0,0 0-16 0,0 0 1280 0,0 0 240 0,0 0 144 0,0 0-160 16,0 0 1520-16,11 3 304 0,3-3 64 0,2 0 16 15,2-3-1392-15,6 0-352 0,1 2 0 0,0-6 0 16,3 0 0-16,-3-3 0 0,0-1 0 0,0 0 128 31,3-6-1776-31,-3 2-336 0,1-6-80 0,2 1-16720 0</inkml:trace>
  <inkml:trace contextRef="#ctx0" brushRef="#br0" timeOffset="201784.28">12211 10688 49759 0,'0'0'2208'0,"0"0"448"0,6 9-2128 0,-6-9-528 0,-3 14 0 0,-4 0 0 16,-1-2-480-16,-2 6-208 0,-4 2-32 0,-4 5-16 15,-3 6 32-15,-1 3 0 0,-3 7 0 0,4 5 0 16,-2 4-304-16,4 3-48 0,4-6-16 0,1 2 0 0,3-6 688 0,4-4 128 0,7-7 16 0,2-4 16 16,3-3 608-16,1-6 128 0,6-4 32 0,-3-3 0 15,4 0 1056-15,-1-5 192 0,7-3 64 0,-4-3 0 16,3-2-944-16,2-3-176 0,-2-3-32 0,0-7-16 0,3-3-336 0,-3-5-64 15,1-8-16-15,1-3 0 0,-5-8-272 0,-1-7-192 16,0-2 16-16,-7-2 16 16,-6 0-288-16,-2 5-64 0,-6 0-16 0,-4 6 0 15,1 5-240-15,-1 4-32 0,-6 3-16 0,2 4 0 0,-3 2 576 0,0 7 240 0,-3-3-192 0,4 5 192 16,2 3 0-16,1 4 0 0,0 3 0 0,14 4 0 16,0 0 0-16,0 0 208 0,-4 13-16 0,4 3-16 15,4 0 96-15,3 3 32 0,4 4 0 0,2-3 0 16,2 6 208-16,0-1 32 0,2 0 16 0,0 3 0 15,1 1-272-15,0 0-48 16,-3-1-16-16,2 0 0 0,-2-2-224 0,2-2 144 16,-2-2-144-16,4 5 128 0,-6-9-128 0,-6-7 0 15,3 3 0-15,-6-3-15136 0,3-2-3008 16</inkml:trace>
  <inkml:trace contextRef="#ctx0" brushRef="#br0" timeOffset="202116.86">12441 9848 18479 0,'-11'-18'1648'0,"6"7"-1328"0,0-3-320 0,1-4 0 0,-5 0 6656 0,-5-3 1280 15,-2 3 240-15,2 1 48 16,3 4-7136 0,4 8-1408-16,7 5-304 0,0 0-48 0,0 21 48 0,7 6 16 0,6 7 0 0,6 11 0 0,4 9 384 0,2 10 80 15,7 7 16-15,3 4 0 0,4-2 1088 0,0 3 208 16,1 3 48-16,2 3 16 0,1 0 16 0,-7 0 0 16,-1-7 0-16,-1-1 0 15,-2-10-736-15,-6 1-128 0,-4-5-48 0,1-3 0 0,-2-3-336 0,0-7 0 16,-3 2 0-16,-2-10 0 15,0-7-992-15,-6-5-224 0,1-6-32 0,-4-5-13728 0,0-7-2736 0</inkml:trace>
  <inkml:trace contextRef="#ctx0" brushRef="#br0" timeOffset="202513.73">13016 10952 38239 0,'0'0'1696'0,"0"0"352"0,0 0-1648 0,0 0-400 0,0 0 0 0,0 0 0 0,0 0 384 0,0 0-16 16,0 0 0-16,8-3 0 0,2 0-144 0,0-1-32 16,2-3 0-16,1-1 0 0,2 1 688 0,6-4 128 15,-3-3 16-15,3 1 16 0,0 2 208 0,-2 0 32 0,1 0 16 0,-5 0 0 16,2-1-400-16,-2 3-96 0,-5-2-16 0,1-2 0 16,0 2-528-16,-4-2-128 0,0-1 0 0,-3 0-128 15,-1 0 0-15,-1 1 0 0,-2-1 0 0,-2 2 0 16,-2 1-240-16,1-1 48 0,-4-1 16 0,0 2 0 15,-1 1-80-15,-2 3 0 0,-4 0-16 0,3 3 0 0,11 4 64 0,0 0 16 16,-18-3 0-16,0 6 0 16,-3 0 16-16,0 5 16 0,3 1 0 15,-4 3 0-15,1 2 160 0,-3 4 0 0,3 0 0 0,2 3-128 16,0 0 128-16,3 2-128 0,0-1 128 0,7 2-128 16,4 1 128-16,3 0 176 0,4 0-48 0,7 0 0 15,3-1 432-15,7 1 80 0,0 0 0 0,6 0 16 16,6-4-96-16,4 1-32 0,5-4 0 0,-1-4 0 0,3 0-224 0,-2-7-48 15,2-3-16-15,-1 0 0 0,2-5-240 0,3-5-128 16,3-5 128-16,1-5-208 16,-4-7-1104-16,0 1-224 0,-6 1-32 15</inkml:trace>
  <inkml:trace contextRef="#ctx0" brushRef="#br0" timeOffset="203149.86">9305 9698 29487 0,'0'0'1296'0,"4"6"288"0,6 3-1264 0,1 2-320 0,-4 2 0 0,1 2 0 0,-1 3 3920 0,3 3 736 31,1 3 144-31,0 5 16 0,3 4-4064 0,0 2-752 0,1 1-288 0,4 2 16 16,0 1 592-16,1-1 128 0,-1-5 32 0,-1 1 0 15,2-2 272-15,-1-2 48 0,4 0 16 0,-2-3 0 0,-1 0-624 16,3-1-192-16,-1-1 0 0,-1 1 0 0,0-1 128 0,0 0-128 15,-3-3 0-15,-3 0 0 0,2-2 0 0,-6-2-256 16,-1-4 64-16,-2-3 0 31,-2-1-2336-31,-6-10-464 0</inkml:trace>
  <inkml:trace contextRef="#ctx0" brushRef="#br0" timeOffset="203676.06">9209 10045 55407 0,'0'0'2448'0,"0"0"512"0,7-12-2368 0,-3-2-464 0,-4-4-128 0,-4-4 0 31,-3-10-448-31,0 0-128 0,0-6 0 0,2 5-16 0,4-3 272 0,1 4 64 0,0 4 16 0,1 0 0 16,4 3 240-16,-1 2 0 16,-1 3 0-16,4 1 0 0,0-2 128 0,1 3 112 0,2-3 16 0,1 6 16 0,-3 1 96 0,2 2 16 15,0 1 0-15,1 2 0 16,3 2-144-16,0 2-32 0,-2 0 0 0,1 4 0 0,-1 1-208 16,-2 4 128-16,4 3-128 0,0 0 0 0,0 4 0 0,-1 3-160 15,0 4 0-15,4-1 0 0,1 3-32 0,0 0 0 16,3 1 0-16,0 0 0 31,2 2-640-31,4-1-144 0,3 2-32 0,2 1 0 0,3-4 96 0,1 4 16 0,0 1 0 0,3 5 0 16,3 1-336-16,-3 1-64 15,-3 1-16-15,3-1 0 0,2-1 896 0,1 5 176 0,6 0 48 0,-3-5 0 0,1 0-48 0,0 0 0 0,-7 0 0 0,-3-2 0 16</inkml:trace>
  <inkml:trace contextRef="#ctx0" brushRef="#br0" timeOffset="204237.76">9483 10468 38527 0,'0'0'3424'0,"0"0"-2736"0,0 0-560 0,0 0-128 0,-12 4 2240 0,1-2 432 15,11-2 80-15,-14-2 0 16,5 1-2752 0,9 1-672-16,-14 0-80 0,14 0-16 0,-11 1 368 0,11-1 64 0,0 0 16 0,0 0 0 0,-7 9 128 0,7-9 16 15,-4 12 16-15,5 2 0 16,5-3 496-16,-2-1 112 0,4-3 0 0,2 2 16 0,0 0 192 0,1 2 48 0,3 1 0 16,1 0 0-16,-1-5-336 0,5 4-64 0,-3-2-16 0,4 3 0 15,-1-1-160-15,4 3-128 0,-3-3 192 0,1-1-192 16,2 3 128-16,-5-2-128 0,3 1 0 0,-3-3 0 15,0 0 0-15,-1-2 0 0,-3-2 0 0,-2-3-144 16,1-2 368-16,-2-2 80 0,0-3 16 0,-1-2 0 16,1-2-160-1,-3-4-32-15,3-1 0 0,2-7 0 0,-2-1-128 0,-1-2 128 16,2-1-128-16,1 0 128 0,-2 0-128 0,0 0 0 0,0 1 144 0,1 3-144 16,-3 2 320-16,1 1-16 15,-1 4 0-15,-3 0 0 0,1-3-176 0,-4 3-128 16,-1 2 192-16,-2-1-192 0,-2 2-144 0,-1 0-144 15,-1 0-32-15,-3 0 0 16,0-3-2112-16,-4 2-448 0,-3-1-64 0,0 3-32 0</inkml:trace>
  <inkml:trace contextRef="#ctx0" brushRef="#br0" timeOffset="-199164.82">3361 12769 5407 0,'0'0'480'0,"0"0"-480"0,0 14 0 0,0-3 0 0,0-11 8448 0,-3 10 1600 0,3 1 320 0,0-11 64 16,0 0-7248-16,-2 11-1456 0,2-11-304 0,0 14-48 15,0-4-656-15,0-10-128 0,2 13-16 0,1-1-16 16,-3-1-320-16,2 1-64 0,0-1-16 0,1 3 0 16,1-3 144-16,-1 1 16 0,-2 1 16 0,0 1 0 15,-1 3 0-15,0-4 0 0,2 6 0 0,1-1 0 16,-3 3-208-16,4 4-128 0,-1 0 128 0,1 7-128 15,3 1 0-15,0 5 0 16,4 2 0-16,-1 4 0 0,1 2 0 0,3 2 0 0,1 5 0 0,2-1 128 16,-2-3-128-16,-1-6 0 0,3-4 0 0,-5-4 0 0,2-5 0 0,-3 1 192 15,-1-6-32-15,0-4-16 0,-6-3-144 0,0-3 192 16,0-2-192-16,-1-2 192 0,-3-11-192 0,0 0 0 0,0 0 0 0,0 0 128 16,-15-10-128-16,-2-5-272 0,-1-6 64 0,-7-4 16 15,-4-7 32-15,-3-6 16 0,-3-2 0 0,-2-10 0 16,-4-7 144-16,-3-7-128 0,5-6 128 0,-4 0-128 15,0-4 128 1,-2 6 0-16,2 4-144 0,3 0 144 0,1 0-208 16,1-3 16-16,9 0 16 0,0 4 0 0,5 0 176 0,6 9-128 15,7 4 128-15,1 5-128 0,6 5 128 0,6 4 0 16,3 4 160-16,4 0-160 0,4-1 304 0,5 6-48 16,8-3 0-16,4 5 0 0,2 0 16 0,8 6 0 15,5 1 0-15,1 6 0 0,5 1-272 0,1 11 0 16,5 3 0-16,0 5 0 0,0 6 0 0,1 4 0 15,-5 5 0-15,-2 3-144 0,-2 3 144 0,-6 5 0 0,-4 4 0 0,-7 1 0 16,-4 1 0-16,-8 9 0 0,-4 2 0 0,-4 8-192 16,-5 2 32-16,-7 3 0 0,0-2 0 0,-5-2 0 15,0-6 160-15,-4-5-192 0,0-7 192 0,-2-5-192 16,-1-2-32-16,1-3-16 0,-3-3 0 0,0-1 0 0,0-7-112 0,-4-6-32 31,2-2 0-31,-3-5 0 16,-1-3-1952-16,-3-7-400 0,1-9-80 0,9-3 0 0</inkml:trace>
  <inkml:trace contextRef="#ctx0" brushRef="#br0" timeOffset="-198671.92">3984 12677 40431 0,'0'0'3584'0,"4"11"-2864"0,-1-1-576 0,1 1-144 31,-1 1 1616-31,2 0 304 0,5 3 48 0,0 2 16 16,-2 3-1040-16,3 1-208 0,2-1-32 0,-2 1-16 15,3 2-144-15,0 0-32 0,4 2 0 0,-4-2 0 16,1-1 0-16,-1-1-16 0,0-2 0 0,0 0 0 0,-1-1-96 0,-1-4-16 16,-5-3 0-16,0-4 0 0,-7-7-144 0,0 0-48 15,0 0 0-15,0 0 0 0,0 0-192 0,0 0 128 0,0 0-128 0,0 0 0 16,0 0 0-16,-10-13 0 0,-1 1-128 0,0-8 128 16,1 1-160-16,-4-6 160 0,3-1-128 0,0-8 128 15,-1-7 0-15,3-3 0 16,2-4 0-16,3-2 0 0,1-2 0 0,6 8 0 0,1 5 0 0,3 3 0 0,2 1 0 0,3 3 0 15,3 0-128-15,2 1 128 0,-2 4 0 0,2 2 0 16,1 2 0-16,0 3 0 0,1 3-256 0,-1 2 48 16,3 3 0-16,-3 7 0 15,3 3-208-15,0 7-32 0,1 2-16 0,2 6 0 16,5 6-480-16,3 4-80 0,-3 4-32 0,3 0 0 31,3 4-2448-31,-3-2-480 0,16 13-112 0,-9-9 0 0</inkml:trace>
  <inkml:trace contextRef="#ctx0" brushRef="#br0" timeOffset="-198368.83">4815 12638 8287 0,'22'10'368'0,"-10"-2"80"0,4 1-448 0,-2-1 0 0,-5-1 0 0,3-3 0 16,-1-1 6848-16,-11-3 1280 0,0 0 256 0,10-4 48 16,-10 4-5936-16,5-7-1200 0,-5 7-224 0,0 0-48 0,0-11 128 0,0 11 48 15,0 0 0-15,0 0 0 0,0 0-96 0,0 0-16 16,-11-9 0-16,11 9 0 0,0 0-384 0,-18 0-64 0,4 2-32 0,-1 3 0 16,1 5-336-16,0 0-64 15,3 4-16-15,-3 5 0 0,-5 6-64 0,1 6-128 0,2 1 176 0,0 2-176 16,2 2 0-16,3-1 0 15,1 0 0-15,3-3 0 0,5 0 0 0,0-6-192 0,2-2 192 0,4-3-192 16,3-3 192-16,0 0 0 0,5-1 0 0,2-2 160 16,-1-1-16-16,6 0 0 15,1-3 0-15,1-3 0 0,6 2 32 0,1-3 0 0,0 0 0 0,1-3 0 16,3 0-176-16,3-4 0 0,1-1 0 0,-1-9 0 16,-2-5 0-16,-2-3 0 0,-2-9 0 0,-4-5 0 15,-6-5 0-15,-3-9-144 0,-7-7 144 0,-7-11-160 16,-4-12-16-16,-7 5 0 0,-10-3 0 0,-8 5 0 0,-5 3 176 15,-4 1-160-15,-2 1 160 0,2-3-160 32,0 1-432-32,1 6-96 0,0 3-16 0,6 7-14688 0,4 11-2944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3T18:56:28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4219 5817 29487 0,'0'0'2624'0,"5"7"-2112"0,0 0-512 0,-5-7 0 0,0 0 3984 0,0 0 688 15,0 0 144-15,-3 16 32 0,-1-2-3888 0,-1 1-784 32,3 2-176-32,-5 4 0 0,2-3 624 0,-1 4 112 15,-1 2 32-15,-3 4 0 0,1 2-320 0,-3 5-48 16,1 0-16-16,-4 5 0 0,1 3 32 0,4 2 0 15,-5-2 0-15,5-1 0 0,-1 3-288 0,1 1-128 16,3-3 0-16,0-1 128 0,-1-2-128 0,1-2 0 0,-3-3 0 0,2-5 0 16,-2-2 128-16,2-3-128 0,-2-4 0 0,-1-3 128 15,4-1-128-15,3-6 0 0,-3 0 0 0,1-1 0 16,6-10 0-16,0 0 0 0,0 0 0 0,0 0 0 16,0 0 0-16,0 0 0 0,0 0 0 0,0 0 0 15,0 0-224-15,7-13 80 0,3-5 16 0,-3-7 0 0,4-7 128 0,-1-7 0 16,1-7 0-16,3-5-128 0,4-9 128 0,0-2 0 15,3 5 0-15,4-5 0 0,2 0 0 0,0-1 0 16,1 2 128-16,-3 4-128 0,-4 3 208 0,-1 3-16 0,-1 7-16 0,-3 5 0 16,0 7-176-16,-4 5 192 0,1 2-192 0,-1 6 192 15,-5 3-192-15,0 5 128 0,0 4-128 0,-7 7 128 16,0 0-128-16,0 0 0 0,8 9 0 0,-1 3 0 16,-2 6-192-16,0 5 48 0,-1 4 0 0,-1 6 0 15,1 1 144-15,-1 4-208 0,-3 0 80 0,4 1 128 16,0-3-208-1,0 0 80-15,2-1 128 0,1-2-208 0,0-2 208 0,0-3 0 16,0-7 0-16,1-3 160 0,2-4-160 0,-3-3 192 0,-7-11-192 0,0 0 192 16,11 1-192-16,-11-1 128 0,7-11-128 0,0-7 128 15,0-7-128-15,1-7 0 0,2-6 0 0,-2-6-176 16,2-6 176-16,1-1 0 0,6-4 0 0,-5 5 0 16,5 1 0-16,-6 10 0 0,3 7 0 0,-5 7 0 15,3 5 0-15,-3 8 128 0,0 5-128 0,2 5 176 16,-11 2-176-16,12 7 0 0,0 7 0 0,-1 6 0 15,0 5-208-15,1 7-80 0,-3 5-16 0,-2 7 0 0,0 2 48 0,-1 4 0 16,-1 0 0-16,2 3 0 0,-2-3 64 0,2-1 32 16,0-2 0-16,1-4 0 0,2 3-16 0,-1 0 0 15,0 0 0-15,1-2 0 0,5-1-96 0,-1-4-32 16,0 0 0-16,-3-7 0 31,0-3-1232-31,2-2-256 0,-1-4-64 0,8 1-17968 0</inkml:trace>
  <inkml:trace contextRef="#ctx0" brushRef="#br0" timeOffset="549.04">5445 6334 6959 0,'0'0'624'0,"0"0"-496"0,1-11-128 0,-1 11 0 16,0-9 8128-16,0 9 1616 0,0 0 320 0,0 0 64 15,0 0-8016-15,0 0-1616 0,-11 9-320 0,0 5-176 16,0 2 368-16,-2 4-48 0,2 6 0 0,0 1 0 16,-7 5-128-16,1-2-16 0,-3 2-16 0,0 0 0 15,-1 3-160-15,2-3 0 0,-1 0 0 0,1 0 0 16,1 0 0-16,2-6 0 0,2-1 0 0,3-1 0 15,2-6 0-15,2-1 192 0,0-4-32 0,2-4 0 16,5-9-160-16,0 0 128 16,0 0-128-16,12 5 128 0,6-5 192 0,0-2 16 0,3-8 16 0,0-1 0 15,2-6-96-15,2-2 0 16,-3-2-16-16,2-4 0 0,-3 0-240 0,-3-3 0 0,-4-1 128 0,-2 4-128 16,1 1 0-16,-6 3 0 0,0 3 0 0,-3 0 0 15,3 1 160-15,-6 5-16 0,2-2 0 0,-3 2 0 0,0 3 176 0,0 9 16 16,0 0 16-16,0 0 0 0,0 0-160 0,0 0-16 15,0 0-16-15,0 0 0 0,0 0 48 0,0 0 16 16,4 14 0-16,3 1 0 0,3 3-80 0,-2 6-16 0,5 1 0 0,-1 3 0 16,5 0-128-16,-3 2 0 0,0 1 0 0,0-2 0 15,5 2-144-15,1 1 144 0,2-1-192 0,1-1 192 32,2-2-480-17,-2-1 16-15,-2-4 0 0,-3-3 0 0,0-1 80 0,-6-3 0 0,-3-5 16 0,-9-11 0 16,0 0-576-16,0 0-112 0,-2-11-32 0,-3-7-19456 15</inkml:trace>
  <inkml:trace contextRef="#ctx0" brushRef="#br0" timeOffset="986.38">5816 6305 14159 0,'13'13'624'0,"-4"-4"144"0,5 3-624 0,-6 0-144 0,5 1 0 0,-2-1 0 0,-3 2 6656 0,2 2 1312 32,1-3 256-32,-1 6 48 0,-3-4-5824 0,0 3-1168 15,0 2-224-15,4-2-48 0,0-3-448 0,0 2-96 16,0-2-16-16,2 3 0 0,-2-1 112 0,3 0 16 16,0 1 0-16,-1-3 0 0,0 2-64 0,1-2 0 15,0 2 0-15,2-5 0 0,0 5-352 0,-2-2-160 0,0-1 128 16,-3 0-128-16,-1 0 0 0,-1-4 0 0,-5-2 0 0,-4-8 0 15,0 0-128-15,0 0-64 0,0 0-16 0,-9 5 0 16,0-5-688 0,0-5-144-16,-1-3-32 0,-1-6 0 0,-3 0-144 15,3-8-16-15,1-5-16 0,-1 1 0 0,0-5-176 0,1-1-48 0,2-1 0 0,1-4 0 16,0 3 192-16,-3-3 16 16,3 3 16-16,-1-1 0 0,1 3 928 0,1 2 320 0,1 5-192 0,-1 2 192 0,2 3 192 0,-3 6 128 15,3 0 16-15,4 14 16 0,0 0 448 0,0 0 96 0,0 0 0 0,0 0 16 16,-14 10 304-16,3 8 64 0,5 3 16 0,-2 10 0 15,-3 6-288-15,-2 6-64 0,1 5-16 0,-2 3 0 16,-4 1-336-16,1 1-64 0,2 0-16 0,-4-3 0 16,0-7-208-16,-1-1-48 0,1-3-16 0,-1-3 0 31,-3-6-880-31,5-2-160 0,-1-5-32 0,6-3-20272 16</inkml:trace>
  <inkml:trace contextRef="#ctx0" brushRef="#br0" timeOffset="1981.65">6999 5757 22463 0,'0'0'1984'0,"0"0"-1584"16,0 0-400-16,0 0 0 0,0 0 2528 0,0 0 416 15,0 0 96-15,0 0 16 0,0 0-2288 0,4 10-448 32,0 3-80-32,2 3-32 0,-2 5 480 0,0 2 80 0,1 5 32 0,0 1 0 15,-5 8 32-15,4 2 0 0,-4 6 0 0,0 5 0 16,0 6-64-16,0 1 0 0,0 0 0 0,3 5 0 15,-2 2-512-15,2 3-96 0,4-1-32 0,-3 3 0 16,6-5-128-16,-6-3 0 0,3-5-192 0,-2-6 192 16,-3-9 0-16,-2-4 192 0,2-5 0 0,-1-2 0 0,0-3 304 15,2-4 64-15,-1-2 16 0,-2-7 0 0,0-14 0 0,0 0 16 16,0 0 0-16,0 0 0 0,0-13-400 0,0-5-64 16,-2-4-128-16,-1-8 176 0,2-5-176 0,1-8-176 15,0-7 48-15,-1-10 0 0,-1-8 128 0,0-6 0 0,2-1 0 16,0 1 128-16,0 6-128 0,2 2 0 0,-4 3 0 0,0 2 0 15,2 0 0-15,0 5 0 0,0 2 0 0,2 2 128 32,0 5 32-32,0 3 16 0,0 5 0 0,1 7 0 0,-3 7 160 0,2 4 48 0,3 6 0 0,-1 5 0 15,3 6-48-15,3 1 0 0,1 6 0 0,3 5 0 0,2 9 144 0,0 5 32 16,4 9 0-16,-1 5 0 0,4 8-512 0,2-1 0 16,-4 3 0-16,4 0 0 0,-3-3 176 0,-1 3-176 15,0-6 192-15,0-2-192 0,-3-9 208 0,-3-1-64 31,-1-7-16-31,-3-3 0 0,-1-7-128 0,-3-2 0 0,-7-9 0 0,0 0 0 16,0 0 128-16,0 0 0 16,7-11 0-16,-3-3 0 0,-1-5-128 0,1-1 0 0,-1-7 0 0,-2-1 0 15,2-1-128-15,0-3 128 0,1-4 0 0,0 1 0 16,0 3 0-16,2 0 0 0,2 2-144 0,2 5 144 16,-1 4 0-16,0 3 0 0,5 9 176 0,0 0-176 15,4 6 0-15,-2 8 0 0,0 6 0 0,5 7 0 0,2 7 0 0,2 7 0 16,3 6 0-16,-3 8 0 0,-4 8 0 0,4 0-224 15,1 2 32-15,-1 1 16 0,2 0 176 0,-1 1 0 16,2-1 0-16,-6-2 0 0,2 0-192 0,-3-5 32 0,-3-1 16 16,-4-3 0-1,-3-6-1168-15,-2-4-224 0,0-4-64 0,3-1-13168 0,-3-6-2640 0</inkml:trace>
  <inkml:trace contextRef="#ctx0" brushRef="#br0" timeOffset="2489.39">8519 6637 34207 0,'18'0'3040'0,"-9"1"-2432"0,-2-1-480 0,-7 0-128 16,9 0 2368-16,-4-1 448 0,-5 1 80 0,0 0 32 15,0 0-2352-15,0 0-448 0,-14-6-128 0,-4 1 0 16,0-1 0-16,-3 2 0 16,-2 1 0-16,0 3-128 0,-2 2 128 0,-3 3 224 15,3 5-48-15,-1 4-16 0,2 0 0 0,-1 5 0 0,3 2 0 0,1 3 0 16,7 1 128-16,-3 1 32 16,4 0 0-16,1-1 0 0,4 1-176 0,2-1-16 15,2 0-128-15,2 0 192 0,7 2 192 0,-3-1 16 0,7 1 16 0,-2 1 0 0,0-3 16 0,4 0 0 16,3-1 0-16,0-2 0 0,4-1-176 0,-3-6-48 15,2-1 0-15,-2-4 0 0,-1-6-80 0,4-4-128 16,3-4 176-16,-4-9-176 0,1-2 0 0,-4-9 0 0,0-6 0 16,-3-4 0-16,0 1 0 0,-1 1-304 0,-4 0 48 0,-4 2 0 15,1 4 256-15,-6 1-128 0,1 2 128 0,0 1 0 16,-2-2-176-16,1 2 176 0,-1 1-160 0,1-1 160 31,-1 2 0-31,-2 5 0 0,5 4 0 0,1 11 0 0,4-10 0 0,-4 10 0 16,0 0 0-16,0 0 0 0,11 3 128 0,2 4 0 0,0 4 16 15,0 3 0-15,4 6 16 0,1 0 0 0,0 4 0 0,-1 1 0 16,3 0-160-16,1 3 0 0,-5 1 144 0,2 1-144 16,1 5-128-16,-5-3-112 0,-1 0-16 0,-4 0 0 15,1-4-1200 1,-2-3-240-16,-2-6-48 0,-2-2-12160 16,-4-7-2432-16</inkml:trace>
  <inkml:trace contextRef="#ctx0" brushRef="#br0" timeOffset="2851.02">8736 6840 33279 0,'20'17'1472'0,"-9"-2"320"0,1 1-1440 0,1 3-352 16,1 2 0-16,-3 3 0 0,0 1 640 0,-1 1 64 0,1 1 16 0,0-1 0 15,3 1 48-15,-3-3 0 0,-4-2 0 0,0-4 0 0,-4 0 304 16,1-1 64-16,-4-6 16 0,0-11 0 0,-3 11-320 0,3-11-48 15,0 0-16-15,0 0 0 0,-14 4-448 0,14-4-80 16,-18-5-32-16,4-5 0 16,0-1-16-16,2-6-16 0,-2-2 0 0,3-2 0 15,1-4 16-15,-1-3 0 0,7-3 0 0,1-1 0 16,-1-1 192-16,1 0 32 0,6 1 16 0,-2 0 0 16,5 3-160-16,2 1-16 0,3 3-16 0,0 0 0 15,2 4-16-15,-2-1 0 0,3 1 0 0,0 3 0 16,-2 1-224-16,1 3 0 0,-2 2 0 0,3 2 0 15,4 0-752-15,-2 6-80 0,4-3-32 0,1 4 0 16,0 2-160-16,0 1-16 0,-1 1-16 0,3 2 0 16,-2 1-672-16,2 2-128 0,-5-5-16 0,-7 3-15728 0</inkml:trace>
  <inkml:trace contextRef="#ctx0" brushRef="#br0" timeOffset="3322.44">9414 6598 25055 0,'0'0'1104'0,"5"-7"240"0,-1-1-1088 0,0 1-256 16,2 0 0-16,-2-3 0 0,-2 0 1792 0,3 2 288 15,-2-3 64-15,3 4 16 0,-1 0-432 0,-5 7-96 16,0 0-16-16,0 0 0 0,0 0-432 0,0 0-96 0,0 0 0 0,0 0-16 16,-14 11-352-16,-3 5-64 0,2 4-16 0,-3 4 0 15,-3 4-368-15,3 2-80 0,0 4 0 0,0-5-16 0,1-1 96 0,0 1 32 16,-1-4 0-16,3 3 0 16,1-3-176-16,3-3-128 15,4-1 192-15,3 2-192 0,4 0 384 0,4-2-16 0,4 2-16 0,5 2 0 16,-1-2 128-16,5 1 32 0,4 0 0 0,1-2 0 15,6 2-128-15,0-5-32 0,4 1 0 0,0-2 0 16,0-4-32-16,4-3 0 0,-2-4 0 0,1 0 0 16,0-7-64-16,-3 0-32 0,-3-7 0 0,-1-3 0 0,0-1-96 15,-6-7-128-15,-4-6 176 0,-4-2-176 0,-4-4 0 0,-5 0 0 16,-3 1 0-16,-4 1 0 0,1-2 0 0,-3 4 0 16,1 2 0-16,-4 5-144 0,3 1 144 0,1 2 0 0,0 2-144 15,2 0 144-15,1 3 0 0,1 1 0 16,2 2 0-16,-3 8 0 0,0 0 0 0,10-5 0 15,-2 3 128-15,2 2-128 0,1 0 0 0,-4 4 0 0,0 3 0 0,0-3 0 16,0 3 0-16,0 0 0 16,0 3 0-16,1-1 0 0,2 0-256 0,1 5 64 15,-2-3 0-15,0 5 16 0,-2 0 0 16,2 5 0-16,0 4 0 0,1 7 0 0,-2 7-48 0,-1 5-16 16,0 2 0-16,-4 5 0 0,1 2 240 0,-1 0-176 0,-6 0 176 0,-1-3-160 0,-3-1-160 15,-4 1-16-15,1 2-16 0,-1-2 0 31,0-1-560-31,-3-3-112 0,2-3-32 0,-7-4 0 16,-3-6-1440-16,-3-5-304 0,0-7-48 0,-4-7-16 0,-3-7-4192 16,0-4-848-16</inkml:trace>
  <inkml:trace contextRef="#ctx0" brushRef="#br0" timeOffset="3850.98">9957 6456 39455 0,'14'21'1744'0,"-8"-6"368"0,-1 2-1696 0,2 4-416 0,-3-2 0 0,3 5 0 16,-4 1 496-16,1 3 16 0,-2 1 0 0,-1 0 0 0,3 2-512 0,3 1 0 15,4-7 0-15,-4 0 0 0,0-3 160 0,-2-1-16 16,2 0 0-16,-5-5 0 0,0 0-144 0,1-2 0 16,-3-3 0-16,-5 1 0 0,-2-3-240 0,0-3 80 15,7-6 16-15</inkml:trace>
  <inkml:trace contextRef="#ctx0" brushRef="#br0" timeOffset="4045.82">9836 6039 29487 0,'18'21'2624'0,"-4"1"-2112"0,-1 3-512 0,-4-1 0 15,-2-6 3296-15,-3 0 544 0,2-1 128 0,-5-6 0 16,-1-11-8896-16,0 0-1792 0</inkml:trace>
  <inkml:trace contextRef="#ctx0" brushRef="#br0" timeOffset="4546.89">10278 6188 22463 0,'8'17'1984'0,"2"2"-1584"0,-3 2-400 0,0 0 0 16,-3-1 1792-16,3-1 288 0,0 1 48 0,0-1 16 0,0-3-1056 0,1 0-224 15,2 0-32-15,-2-2-16 16,-2-3 832-16,1 0 160 0,-3-1 48 0,-2-2 0 0,-2-8-704 15,5 10-144-15,-1-1-32 0,-4-9 0 0,5 6-352 0,-5-6-80 16,5 7-16-16,-5-7 0 0,0 0-272 0,0 0-48 0,0 0-16 16,0 0 0-16,7 6-64 0,-7-6-128 15,0 0 176-15,0 0-176 0,0 0 384 0,4-5-48 0,3 3 0 0,-3-5 0 16,1 0-336-16,-3-3 144 0,1 2-144 0,1-4 0 31,-1-2 0-31,-1-2 0 0,0 0 0 0,0-2 0 0,0 4 0 0,5 0 0 16,-4 3 0-16,4-1-144 0,0 1 144 0,4 2 0 0,3 2 0 0,2 2 128 15,0-1 128-15,2 3 16 0,1-1 16 0,-1 4 0 16,0 4-160-16,0 3-128 0,0 3 192 0,2 5-192 0,2 3 192 0,3 8-192 16,4 6 192-16,2 9-192 0,1 7 0 0,0 8-272 31,0 5 16-31,-3 3 16 0,-4 3 240 0,-1-3-144 0,-2-3 144 16,-3-1-128-16,-5-3 128 0,-7-4-160 15,-5-5 160-15,-2-8-160 0,-2-8 160 0,-3-8 0 0,-2-10 0 16,7-14 0-1,-14-4-1248-15,-4-10-160 0,0-11-48 0,1-10 0 0</inkml:trace>
  <inkml:trace contextRef="#ctx0" brushRef="#br0" timeOffset="55035.48">15999 6378 4079 0,'-3'-18'176'0,"2"6"48"0,-2-4-224 0,0-2 0 15,2-2 0-15,1-1 0 0,-4-4 2208 0,1 0 400 0,3-2 80 0,-4 1 0 16,1 1-2144-16,0-3-544 0,2 3 0 0,-5 0 0 16,2 4 640-16,0 3 0 0,-3 2 16 0,0 3 0 15,0 3 1472-15,0 0 304 0,7 10 48 0,-11-6 16 0,11 6-576 0,-11-1-96 16,11 1-32-16,-13 6 0 16,5 1-1264-16,8-7-256 0,-7 8-48 0,2 3-16 15,5 3 704-15,2 3 144 0,3-3 32 0,0 4 0 0,-1-3 448 0,3 3 80 16,3 2 32-16,-3-1 0 0,1 1-704 15,2 2-144-15,-3-1-32 0,1 4 0 0,2 0-560 0,-3 3-208 0,1 1 144 0,2 6-144 16,-3 6 0-16,-3 5 0 0,0 4 0 0,2 4 0 16,-5 2 0-16,2 4 0 0,-3-2-192 0,0 2 192 15,-3 0-176-15,-1-1 176 0,1 1-128 0,2 0 128 16,-2-3 0-16,-1-2 0 0,-2 0 0 0,1-2 0 31,2-9 0-31,-1-2 0 0,1-10 0 0,-1-4 0 0,-3-6 0 16,0-1 0-16,3-7 0 0,-3-5 0 15,7-9-2848-15,0 0-640 0,-10-2-128 0</inkml:trace>
  <inkml:trace contextRef="#ctx0" brushRef="#br0" timeOffset="55369.12">15461 6188 46527 0,'7'-18'2064'0,"0"4"432"0,-3 0-2000 0,3 3-496 0,0-3 0 0,0 3 0 16,1-2 320-16,2 2-16 0,1 0-16 0,2 1 0 31,2 2-592-31,3-3-112 0,3 0-32 0,4 1 0 0,0 1 272 0,7 0 176 0,3-2-208 0,4-6 80 16,4-1 624-16,1-5 128 0,2-2 16 0,18-12 16 15,-7 3-528-15,-24 11-128 0,5-5 0 0,1-4 0 16,0 1 960-16,4-1 176 0,7 0 16 0,-1 4 16 16,1 4-816-16,-5 6-160 0,-3 7-48 0,-6 4 0 0,-1 7-144 0,-7 3-176 15,-3 5 48-15,-7 3 0 16,0 2-736-16,-4-2-144 0,-3 3-16 0,-8 0-13824 16,-3-2-2752-16</inkml:trace>
  <inkml:trace contextRef="#ctx0" brushRef="#br0" timeOffset="55727.74">16184 6619 38527 0,'7'7'3424'0,"0"0"-2736"0,-5 4-560 0,-4 0-128 16,-2-1 2592-16,-6 1 480 0,3-4 112 0,-4 1 16 31,0-1-3072-31,1-1-624 0,10-6-112 0,-11 4-32 16,0-4-192-16,11 0-32 0,-13-7-16 0,5 0 0 15,4-4 144-15,4-3 32 0,1 0 0 0,5-1 0 0,2-2 1360 0,6 2 288 0,0 1 48 0,7 0 16 16,4-3 400-16,4 2 64 0,6 1 32 0,8 0 0 15,3 3-800-15,2 1-144 0,1 6-48 0,-3 0 0 0,1 1-512 0,-5 6 0 0,-6 3 0 0,-1-1 0 32,-3 2-1344-32,-1-3-208 0,-1 1-48 0,-2 1-20240 0</inkml:trace>
  <inkml:trace contextRef="#ctx0" brushRef="#br0" timeOffset="56098.66">17196 6580 31727 0,'0'0'1408'0,"3"15"288"0,1 5-1360 0,-1 3-336 0,-1 5 0 0,-2 3 0 16,-2 2 2960-16,1 3 528 0,1 2 96 0,0 1 32 15,1 0-2928-15,3 4-688 0,1-2 0 0,-3 2 0 16,5 2 0-16,-3-5 0 0,1-2 0 0,-1-2 0 16,1-7-320-16,0-1-96 0,-3-10-16 0,3-4 0 15,-5-14-2640-15,0 0-544 16,0 0-96-16</inkml:trace>
  <inkml:trace contextRef="#ctx0" brushRef="#br0" timeOffset="56220.47">16876 6216 35535 0,'0'0'1568'0,"10"7"336"15,1-1-1520-15,0-1-384 0,-4-1 0 0,-7-4-10464 16,7 7-2160-16</inkml:trace>
  <inkml:trace contextRef="#ctx0" brushRef="#br0" timeOffset="56952.64">17877 5325 22463 0,'4'-21'1984'0,"-4"6"-1584"0,-3-2-400 0,-1-1 0 16,0 4 3264-16,-2 0 576 0,2 6 128 0,4 8 0 15,0 0-2928-15,0 0-592 0,-11 11-112 0,-3 7-16 16,3 12 192-16,1 14 32 0,2 15 16 0,1 15 0 16,-3 12-560-16,3 10 0 0,3 7 0 0,0 5 0 0,4 5 0 0,1-6-176 15,5-10 176-15,0-7-208 16,6-7 208-16,2-8 192 0,0-8-48 0,1-1 0 0,2-6 256 16,5-7 48-16,-1-7 16 0,4-3 0 0,0-4 176 0,4-6 16 15,6-5 16-15,-3-5 0 0,4-7 128 0,-1-2 32 0,2-1 0 0,-3-6 0 16,0-2-112-16,-2-5-16 15,0-4 0-15,-1-3 0 16,-6-3-1616-16,0-8-336 0,0-5-64 16,0-4-16-16,-4-9-3296 0,-2 1-672 0,-2-4-128 0</inkml:trace>
  <inkml:trace contextRef="#ctx0" brushRef="#br0" timeOffset="57265.08">17806 6167 25055 0,'0'0'2224'0,"-6"-10"-1776"0,2-1-448 0,-5 0 0 0,-4 0 3280 0,-1 1 576 0,-5 2 112 0,1-3 32 15,2 1-3584-15,0-1-720 0,4 4-144 0,3 1-16 16,9 6-336-16,0 0-64 0,-4-8-16 0,4 8 0 0,7-11 1520 0,2 4 288 0,4 0 64 0,6 0 16 31,-1 3 1072-31,3-3 224 0,7-3 32 0,1 2 16 16,3 1-864-16,3 0-160 0,5-5-48 0,5 3 0 16,5-1-880-16,0 2-176 0,-4-4-32 0,-1 5-16 15,-3-5-1152 1,-10 4-240-16,-5 1-32 0,-1 2-20560 0</inkml:trace>
  <inkml:trace contextRef="#ctx0" brushRef="#br0" timeOffset="57770.45">18761 6307 30575 0,'0'0'2720'0,"12"2"-2176"0,1-2-544 0,-5 3 0 16,2-3 3520-16,-3 0 576 0,4 0 128 0,-11 0 32 0,11 0-2992 15,3-3-608-15,3 1-112 0,-2 0-32 0,2-2 0 0,1 1 0 16,0-2 0-16,3-1 0 0,-3 0-272 0,0 2-64 0,3-3-16 0,1 3 0 16,1-6-384-16,0 2-80 15,0-2-16-15,0 2 0 16,2 1-544-16,-6 0-112 0,-4 0-32 0,-3 1 0 16,0 1-272-16,-5 2-48 0,-3-3-16 0,-4 6 0 15,0 0 448-15,0 0 96 0,0 0 16 0,0 0-16464 0</inkml:trace>
  <inkml:trace contextRef="#ctx0" brushRef="#br0" timeOffset="58110.84">18967 5692 20959 0,'0'-13'1856'16,"0"2"-1472"-16,-2 0-384 0,1 1 0 0,1 10 3648 15,0 0 640-15,-7-7 144 0,7 7 32 16,0 0-3504-16,0 0-688 0,0 0-144 0,0 0-128 16,0 0 0-16,3 13 0 0,2-2-160 0,2 0 160 15,6 0 0-15,-2 2 0 0,7-1 0 0,3 0 0 16,4 0 416-16,2-4 0 0,6-1 0 0,3 3 0 0,1-1 192 0,-1 2 32 0,2 1 16 0,-2 2 0 16,-1 0-336-16,-10 4-64 15,0 0 0-15,-6 2-16 16,1 4-240-16,-5-2-256 0,-4 2 48 0,-1 1 16 0,-7 0 192 0,-4 3-144 15,-5 1 144-15,-4 6-128 16,-4 1 128-16,-4-1-208 0,0 1 80 0,-7-4 128 0,-4 0-304 16,-2 0 64-16,-1 0 16 0,-3 0 0 0,-3-2 224 0,1-3 0 15,3 1-160-15,6 2 160 0,1-5 0 0,4-4 0 16,2-3 128-16,0 3-11904 16,3-3-2384-16</inkml:trace>
  <inkml:trace contextRef="#ctx0" brushRef="#br0" timeOffset="58663.71">20124 5856 41583 0,'0'0'3696'0,"0"0"-2960"16,-13 14-592-16,-5 0-144 0,-3 4 352 0,-4 0 32 15,-5 1 16-15,-3-1 0 16,-6-2-752-16,-1 3-160 0,-2 1-16 0,2 0-16 16,-5 1-720-16,5-6-144 0,3-2-16 0,5-2-16 15,7-1-352-15,6-5-64 0,3 1 0 0,5-5-16 0,11-1 2320 0,0 0 448 0,0 0 112 0,0 0 16 16,0 0 1792-16,14 3 352 0,4-3 80 0,3 0 16 15,9 0-2016-15,-1 0-400 0,6 0-80 16,-2 3 0-16,5-2-768 0,-6 5-320 0,4 1 32 0,-8 8 0 31,-6 6-304-31,-4 4-64 0,-1 7-16 0,-3 4 0 0,0 6 464 0,-8 6 208 0,-4 7-192 0,-3 4 192 0,-2 4-400 0,-8 1 32 32,1 0 16-32,-8-7 0 0,0-6 64 0,-3-5 16 0,-1-6 0 0,-2-6 0 0,2-9 272 0,1-6 0 15,7-8 0-15,3-7-12224 16,11-4-2480-16</inkml:trace>
  <inkml:trace contextRef="#ctx0" brushRef="#br0" timeOffset="58971.88">20166 4865 43311 0,'14'-23'3840'16,"-5"2"-3072"-16,0 3-608 0,-2 4-160 0,-4 5 960 0,-3 9 144 0,0 0 48 0,4 14 0 31,0 6-1600-31,3 15-320 0,3 12-64 0,-3 12-16 16,4 10 272-16,3 8 48 0,0 1 16 0,-2 8 0 0,5 4 224 0,-3 2 48 15,1-6 16-15,-1-4 0 0,0-8 224 0,0-1 0 16,1-4 0-16,-2 0 0 0,-2-3 0 0,-4-1 0 15,0-4 0-15,-1-7 0 0,-4-2 0 0,1-5 0 16,-3-1 192-16,0-3-192 0,-3-1 0 0,-1 1 0 0,-3-4 0 0,-3 0-192 16,2-2-1376-1,1-4-272-15,-3-2-48 0</inkml:trace>
  <inkml:trace contextRef="#ctx0" brushRef="#br0" timeOffset="59339.2">20857 6014 32191 0,'14'-11'1424'0,"-7"4"304"0,0 0-1392 0,-6-3-336 0,2 2 0 0,-3 8 0 0,-4-11 816 0,0-1 80 15,-2 3 32-15,-2 2 0 16,-5 2-272-16,1 3-48 0,-5 0-16 0,2 6 0 16,-5 1-592-16,1 3 0 0,-6 5 0 0,4 0-192 0,-3 6 32 0,4 0 0 0,0 8 0 0,-1 2 0 15,3 0-128-15,-1 6-32 0,3 1 0 0,5 0 0 31,2 2 320-31,6-2 0 0,3 1 0 0,2 0 0 0,8 1 384 0,-1 1-32 0,2-2 0 0,5 2 0 16,1-5 256-16,1 1 48 0,3-3 16 0,-3-4 0 31,7 1-32-31,3-5 0 0,-2-2 0 0,5-7 0 0,1-4 32 0,0-5 0 16,0-13 0-16,-6-4 0 0,1-9-64 0,-2-6-16 16,0-6 0-16,-7-11 0 0,-4-9-592 0,-7-4-208 15,-5-4 0-15,-4 3 0 16,-8-3-448-16,-1 3-96 0,-10 1-16 15,-4 5 0-15,-4 2 576 0,-2 6 192 0,-2 2-144 0,-2 9 144 0,-1 6-192 0,1 6 64 16,-1 8 0-16,4 8 0 16,0 6-448-16,1 10-96 0,2 9-16 0,6 4 0 0,4 3-1776 0,6 5-352 0</inkml:trace>
  <inkml:trace contextRef="#ctx0" brushRef="#br0" timeOffset="59887.96">21299 6106 38239 0,'0'0'1696'0,"0"0"352"0,0 0-1648 0,0 0-400 0,-4 14 0 0,-3-2 0 16,-3 5 336-16,2 4-16 0,-3 4 0 0,4 2 0 15,0 3-320-15,0 2-208 16,4 4 16-16,3 4 16 0,3-1 176 0,1 0-208 15,-1 1 80-15,5-2 128 16,3-9-176-16,2 0 176 0,5-1-128 0,0-3 128 16,3-1 0-16,0-3 144 0,4-3 0 0,0-6 0 15,0-6-144-15,-4-2 0 0,1-5 0 0,-1-6 128 16,-3-6-128-16,-2-6 0 0,2-2 0 0,-6-7 0 16,-3-4-1152-16,-2-4-256 0,-3-8-48 0,-1 3-16 0,-1-3 48 0,0 5 0 0,1 3 0 0,-3 3 0 0,2 1 2128 0,-2 1 448 15,2 0 64-15,1 6 32 0,-3 7 544 0,0 3 128 31,-5 5 0-31,5 10 16 0,0 0-1328 0,0 0-272 16,0 0-48-16,0 0-16 0,-5 15-272 0,8 6 0 16,1 3-208-16,6 1 80 0,1 0 128 0,3 0 0 0,0 4 0 0,4 2-128 0,4-2 128 0,2 1 0 15,-2-2 160-15,2-1-160 16,1 3 320-16,0-5-16 0,4-4-16 0,0-3 0 16,2 0 192-16,1-4 32 15,7-3 16-15,-3-4 0 0,1-1 0 0,0-6 0 16,-3-3 0-16,1-3 0 0,-3-2-80 0,-7-3-32 0,-4-7 0 15,-3-1 0-15,3 0-80 0,-3-3-16 16,0-8 0-16,-4 0 0 0,0 0-160 0,-6 1-32 0,-1 1-128 0,0 0 192 16,-4-1-192-16,-3 1 0 0,1-1 0 0,-2-3 0 0,-2-6-160 0,-4-1 32 15,-4-1 0-15,1-3 0 16,-1-6 128-16,0-1 0 0,-3 0 0 0,0-1-128 0,0 3 128 16,-4 4 0-16,-3 8-144 0,2 0-21056 0</inkml:trace>
  <inkml:trace contextRef="#ctx0" brushRef="#br0" timeOffset="102545.93">16766 7901 2639 0,'0'0'240'0,"0"0"-240"16,0 0 0-16,0 0 0 0,0 0 8896 0,0 0 1744 15,0 0 352-15,0 0 64 0,0 0-8704 0,0 0-1744 16,0 0-352-16,-16-3-64 0,16 3 48 0,0 0 0 16,0 0 0-16,0 0 0 0,-14 2-32 0,14-2 0 0,0 0 0 0,-14 12 0 15,3-1-16-15,4 3-16 0,0 2 0 0,3 4 0 16,-1 3 0-16,0 2 0 0,1 6 0 0,-3 3 0 15,3 4-176-15,1 4 0 0,-1-2-160 0,1 5 160 0,-1 1-176 0,-1 0 176 16,3 1-192-16,-5-5 192 0,0-3-320 0,-3-1 32 16,3-4 16-16,-4-1 0 0,-3-1 128 0,0 0 144 15,-4-4-208 1,-1 1 80 0,-2-1-736-16,0-3-144 0,0-4-16 0,3-2-16 15,0-1 128-15,4-4 16 0,-1-1 16 0,5-5 0 0,3 2 880 0,-2-3 0 0,9-7 256 0,-5 11-64 0,5-11 816 0,0 0 160 16,-1 11 48-16,1-11 0 0,5 11 16 0,5-1 16 15,4-3 0-15,0-3 0 0,7 0-272 0,1-1-48 16,6-3-16-16,1 0 0 0,3 0-336 0,0-4-64 16,3 0 0-16,1 1-16 0,-4-1-496 0,5 1 128 15,0-2-128-15,4 0 0 0,-2 4 0 0,3 1 0 16,2 0 0-16,1 1 0 0,-2 4 0 0,-3 1 0 16,2 3 0-16,-3 2-160 0,-4 0 160 0,-3 0-128 15,-3 3 128-15,-1 2-128 16,-3 0-256-16,2 0-64 0,1 0 0 0,0 1-14464 15,5 1-2912-15</inkml:trace>
  <inkml:trace contextRef="#ctx0" brushRef="#br0" timeOffset="103425.5">17279 8739 9663 0,'0'0'432'0,"7"8"80"0,2 2-512 0,-9-10 0 0,0 0 0 0,0 0 0 0,0 0 7584 0,0 0 1408 15,0 0 288-15,0 0 48 16,0 0-7856-16,0 0-1472 0,0-10-464 0,0 10-16 0,-2-8 928 0,2 8 176 16,-5-10 32-16,5 10 16 15,0-10 32-15,0 10 0 16,0 0 0-16,0 0 0 0,-2-8 128 0,2 8 48 0,0 0 0 0,0 0 0 15,0 0-480-15,0 0-80 0,0 0-32 0,0 0 0 16,0 0-288-16,0 0 0 0,0 0 128 0,2-7-128 0,-2 7 0 0,7-7 0 16,-7 7 0-16,6-3 0 0,-6 3 0 0,7-1 160 15,-7 1-160-15,0 0 128 0,10-3-128 0,-1 3 0 0,0 3 144 0,1-2-144 16,1 2 0-16,-4 0 0 16,-7-3 0-16,11 4 0 15,0 0 0-15,0 2 0 0,3-2 0 0,0 3 0 0,3-3 0 0,-2 0 144 0,6 2-144 0,-3-2 0 16,-1 3 0-16,2-3 0 0,-1 0 0 0,2 3 0 31,-2 0 0-31,-4 3 0 0,4-3 0 0,-7 0 0 16,3 0 0-16,-7 0 0 0,2 1-160 0,-4 2 160 0,-3 2-160 15,-4 5 160-15,-3 0 0 0,-7 9-144 0,1 9 144 0,-11 1-160 16,-2 6 160-16,-8 4-160 0,0 2 160 0,-3 2-208 0,2 0 80 0,-3 3 128 0,1 3 0 0,-1-1 0 16,3-2 0-16,1-1 0 0,-2-2 0 0,2-5 0 15,2-6 0-15,-5-7 0 0,-1-6 0 0,-6-3 0 16,-1-3 144-16,-7-8-15056 31,-11-5-3024-31</inkml:trace>
  <inkml:trace contextRef="#ctx0" brushRef="#br0" timeOffset="112832.13">18156 8550 15599 0,'9'7'1392'0,"2"2"-1120"15,1-2-272-15,-5 0 0 0,-7-7 6208 0,9 7 1200 16,-9-7 224-16,0 0 48 15,0 0-6496-15,0 0-1184 0,0 0-480 0,0 0 32 0,0 0 640 0,0 0 144 16,0 0 32-16,0 0 0 0,0 0-368 0,0 0 0 16,0 0 0-16,-9-7-128 0,9 7 128 0,-16-2 192 0,2 0-32 0,-2 4-16 15,0 3 384-15,-3-1 80 0,-1 3 16 0,-1 2 0 16,-4-2-400-16,-4 5-80 0,5-3-16 0,-1 2 0 16,3-2-128-16,1 1 0 15,4-3-192-15,3 0 192 0,3-1 0 0,3 1 0 16,1-1 0-16,7-6 0 0,0 0 144 0,-4 10 160 0,4-10 16 0,4 11 16 0,-4-11 208 0,14 14 32 15,0-4 16-15,8-2 0 16,3 2 64-16,3-2 16 0,8 2 0 0,3 1 0 16,0 0-240-16,0 3-48 0,0 3-16 0,-2-2 0 15,-5 2-96-15,-3 2-16 0,-1 2 0 0,-7 3 0 16,-3-2-256-16,-7 6 0 0,-4-1-176 0,-4 1 176 0,-3-1-400 0,-7 3 16 16,-4 0 16-16,-3 0 0 15,-5 2-112-15,-1-3-32 0,-6 2 0 0,-4-5 0 0,-4 1 208 0,0-2 48 16,-3-3 0-16,-2-4 0 15,0-4-272-15,3-7-48 0,1 0-16 0,0-6 0 16,9 2-976-16,1 0-192 0,4-3-32 0,0 0-16 16,3 0-3472-16,7 0-688 0</inkml:trace>
  <inkml:trace contextRef="#ctx0" brushRef="#br0" timeOffset="113449.7">18217 8896 25055 0,'5'14'1104'0,"-3"-3"240"0,5 3-1088 0,-2 1-256 32,-3 2 0-32,1 1 0 0,-1-4 4400 0,3 4 816 0,1 0 160 0,1 3 48 31,2-2-4704-31,5 3-928 0,0 1-192 0,0 0-48 0,7-5 96 0,-3-1 16 0,1-2 0 0,2-2 0 15,0-2 848-15,1-4 192 0,3 0 16 0,7-3 16 16,3-8 288-16,2-6 64 0,2-1 16 0,0-3 0 16,2-2-608-16,-2-3-128 0,-5-1-32 0,-3-1 0 15,-9-1-80-15,-1 1-32 0,0-2 0 0,-7 0 0 0,-6 1-80 0,-1 2-16 0,-4 0 0 0,-6 0 0 16,-4-1-128-16,-1 3 128 16,-5 0-128-16,-5-2 128 0,-4 2-128 0,-6 3-144 0,-7 1 144 0,-4 3-208 15,-1 0-112-15,0 1-32 0,-1 3 0 0,3 3 0 47,3-2-192-47,6 5-32 0,1 2-16 0,7 5 0 0,3-2 304 0,4 6 64 0,3 2 16 0,1 5 0 0,6 1 464 0,0 4 112 16,4 5 16-16,0-2 0 0,4 3-48 0,0 1 0 15,6 0 0-15,-3 1 0 0,4-2 48 0,0-1 0 16,6 3 0-16,1-2 0 0,7-1-64 0,3-6 0 16,1-3 0-16,6-5 0 0,-1-3 32 0,0-3 0 15,1-4 0-15,2-3 0 0,-4-3-352 0,2-1 0 16,-3-3-160-16,0-3 160 0,-4-1-320 0,-2 1 64 15,-2 2 0-15,-3 1 0 0,-3 0 16 0,-3 0 16 0,2 2 0 0,-6 0 0 32,-11 5-1376-32,11-4-288 0,-1 0-48 0,-10 4-18720 0</inkml:trace>
  <inkml:trace contextRef="#ctx0" brushRef="#br0" timeOffset="113911.17">19183 8898 51663 0,'12'6'2288'0,"-12"-6"464"0,0 0-2192 0,0 0-560 0,0 0 0 0,0 0 0 16,0 0 0-16,-12 6-256 0,-3-2 32 0,-1 3 0 15,2 2-32-15,0 3-16 0,0 3 0 0,5 6 0 16,0 2-32-16,2 5 0 0,5 1 0 0,0 3 0 15,2 3 160-15,2 0 144 0,2-1-208 0,1 0 80 16,4-5 128-16,0-2 224 0,0-5-48 0,1-5-16 0,-1-5 224 0,0-2 32 16,-2-7 16-16,2-3 0 0,0-3-96 0,1-7-16 15,-4-4 0-15,1-5 0 0,0-9-192 0,-2-1-128 0,-1-4 128 0,3 1-128 16,0 0 0-16,0 0-128 0,2-3 0 0,-2 6 0 16,5-1 128-16,-1 2 0 0,3 1 0 0,0 2 0 15,0-3 0-15,4 3 0 0,-3 0 160 0,2 1-160 16,1 2 208-16,-4 0-48 0,0 1-16 0,1 3 0 15,3 4-144-15,-1 3 0 0,-2 4 144 0,-1 2-144 0,4 5 0 0,-1 6 0 16,-2 4 0-16,4 5 0 0,1 6 0 0,-3 4 0 16,5 6 0-16,-1 8 128 0,-1 7-128 0,-1 5-240 31,4 5 64-31,-2 1 16 0,0 0-16 0,-2 1 0 0,1-1 0 0,2-3 0 16,-4-2 176-16,-1-5-208 0,1-8 80 0,0-7 128 15,-3-7-400-15,-1-9 32 0,0-7 16 0,0-6 0 31,1-6-1872-31,-2-13-368 0,1-11-80 0</inkml:trace>
  <inkml:trace contextRef="#ctx0" brushRef="#br0" timeOffset="114202.24">19810 7714 43311 0,'17'14'1920'0,"-7"-1"384"16,-2 2-1840-16,-1 7-464 0,-4 9 0 0,-3 4 0 15,-3 8 1360-15,0 11 176 0,2 6 48 0,-3 9 0 16,2 6-1584 0,5 7-448-16,4 6-32 0,3-3 0 0,2-3 320 0,8-4 160 0,2 2-160 0,2-2 160 0,1 0 0 0,4-7-144 15,-1-1 144-15,1-5 0 0,-1-4 288 0,6-1 144 16,1-3 16-16,-1-2 16 0,-2-5 16 0,1-4 0 0,-4-10 0 0,-1-5 0 15,-9-9-352-15,-2-5-128 0,-9-6 0 0,-8-11 0 32,0 0-2128-32,-11-14-528 0</inkml:trace>
  <inkml:trace contextRef="#ctx0" brushRef="#br0" timeOffset="114437.69">19420 8220 29487 0,'0'0'2624'0,"8"10"-2112"16,3 0-512-16,2 1 0 15,0-4 4368-15,-1 4 768 0,2-4 160 0,-1 0 16 0,0-6-3792 0,1-1-768 16,5 2-160-16,-1-4-16 16,3 1-336-16,4-5-64 0,3-2-16 0,6-6 0 15,7-1-160-15,2-2 128 0,2 0-128 0,-2 2 128 16,-4 0-128-16,-3 2 0 0,-4 2 144 0,-4 2-144 15,-3 4-272-15,-7 1-128 0,-2 1-32 0,0 2 0 16,-2-4-2400-16,-3 4-496 0</inkml:trace>
  <inkml:trace contextRef="#ctx0" brushRef="#br0" timeOffset="114998.58">19763 8615 41983 0,'0'0'1856'0,"0"0"384"0,0 0-1792 0,0 0-448 0,0 0 0 0,0 0 0 0,0 0 672 0,-14 0 32 15,0 1 16-15,-1 5 0 0,1-2-848 0,-3 3-192 16,6 0-16-16,0 4-16 15,-1 1-320-15,3 4-64 0,2-2-16 0,3 0 0 0,1 1 752 0,1 2 0 16,7 1 0-16,-3 0 0 0,3 3 864 0,2-3 224 0,-1 0 32 0,1-1 16 16,0 1-240-16,0 0-32 15,5 0-16-15,-4 0 0 0,2 0-544 0,-1-1-112 0,3-2-32 0,-4 2 0 16,3 1-160-16,-1 2 0 16,0-1 0-16,-2 1 0 0,6 1 0 15,3 0 0-15,1-1 0 0,0 1 0 0,4-1-144 0,2-1-64 16,2 1-16-16,-1-2 0 0,2 2-32 0,-2-5-16 0,0 2 0 15,-3-2 0-15,-1 0 528 0,-3 1 96 0,-6 0 32 0,-3 1 0 16,-2 0-128-16,-7 1 0 0,0-4-16 0,-7 5 0 16,-4 5-448-16,-7 3-96 0,-3 0-16 0,-7 1 0 15,-4-3-48-15,-3 0-16 0,-4-1 0 0,-1-2 0 16,-3-3-480 0,-2-4-96-16,2-1-32 0,4 0 0 0,7-2-1136 0,3-1-240 0,6 1-32 0</inkml:trace>
  <inkml:trace contextRef="#ctx0" brushRef="#br0" timeOffset="116179.65">19754 8454 38239 0,'0'0'1696'0,"9"0"352"0,-9 0-1648 0,10 0-400 0,-2-2 0 0,-8 2 0 0,0 0 0 0,7-2 0 0,0-1 0 0,-7 3 0 16,10-4 0-16,-3 4-192 0,1-3 64 0,-1 3 128 16,3 3-336-16,-5 1 48 0,2-1 16 0,0 1 0 15,3 3 272-15,-6 0 0 0,2 4 0 0,-2 3 0 16,0 0 448-16,0 4 112 0,3 3 16 0,-1 6 0 31,-2 3-576-31,0 2 0 0,3 2 0 0,3 4 0 16,-3-1 0-16,4 2 256 0,0 3-16 0,-1-3-16 0,1 0 0 0,0 0 0 15,0 0 0-15,3-3 0 0,0-1-224 0,0 1 0 16,0 1 0-16,2-2 0 0,2-2-176 0,3 0 176 16,-1-1-160-16,3-1 160 0,2-3-144 0,0 0 144 15,3-2-128-15,7 5 128 0,-10-13 0 0,-11-7 0 0,-6 2 0 0,-2-2 0 16,-6-11-896-1,0 0-112-15,0 0-16 0,-14-4 0 0,-6-6-1840 0,-2-7-368 0</inkml:trace>
  <inkml:trace contextRef="#ctx0" brushRef="#br0" timeOffset="116506.12">19534 8294 19455 0,'0'0'1728'0,"0"0"-1376"15,0 0-352-15,0 0 0 0,0 0 3136 0,0 0 576 16,-11 7 96-16,11-7 32 0,-14 0-2832 0,14 0-560 16,-12-4-128-16,12 4 0 0,0 0 0 0,0 0 16 15,-9-10 0-15,9 10 0 0,0 0 432 0,0 0 64 16,0 0 32-16,-4-10 0 0,4 10-240 0,0 0-48 0,4-7-16 0</inkml:trace>
  <inkml:trace contextRef="#ctx0" brushRef="#br0" timeOffset="117081.05">20532 8608 44175 0,'11'15'1952'0,"-4"-3"416"0,-4 7-1904 0,-1 2-464 0,0 5 0 0,1 2 0 0,-3 0 432 0,0-2-16 16,0 2 0-16,0 1 0 0,4 2-416 0,-1 1-304 15,3 0 48-15,-1 2 16 16,4-2-1120-16,2-2-240 0,3 0-32 0,3 0-16 31,1-1 496-31,-2-3 112 0,2-1 16 0,2-4 0 0,4-3 896 0,-3-7 128 0,1-4 128 0,-5-3-128 16,1-4 0-16,-7-4-192 0,0-6 16 0</inkml:trace>
  <inkml:trace contextRef="#ctx0" brushRef="#br0" timeOffset="117261.38">20489 8254 45903 0,'0'0'2032'0,"8"5"416"0,2 2-1952 16,-10-7-496-16,7 7 0 0,-7-7 0 0,7 10 0 0,0 1-240 15,2 3 32-15,0 0 0 16,-2 1-752-16,4 2-160 0,-2-2-32 0,3 2 0 16,-3-4-2448-16,5 0-496 0,-5 0-112 0,5 0-5392 0,-1-1-1088 0</inkml:trace>
  <inkml:trace contextRef="#ctx0" brushRef="#br0" timeOffset="117844.49">20892 8601 15711 0,'29'15'704'0,"-8"-2"128"0,0 2-656 0,1 3-176 16,-1 1 0-16,-3 4 0 0,1 2 2624 0,-1 0 512 16,-2 3 80-16,-4 0 32 0,-1 1-2240 0,-2 0-448 0,3 2-96 0,-3 0-16 15,3-1-240-15,-1-2-48 0,-2 1-16 0,0-4 0 16,1-2 1584-16,1-4 320 0,-3-3 64 0,-2-5 16 16,-6-11-304-16,7 9-64 0,-7-9-16 0,0 0 0 15,0 0-720-15,11-6-128 0,0-6-48 0,-4-2 0 0,-4-6-528 0,-2-3-128 16,2-5 0-16,-6-4-16 0,2 0-336 0,-5 0-64 15,2 3-16-15,0-3 0 16,-2 1-464-16,5 5-112 0,-2-1-16 16,2 5 0-16,1 4 0 0,0 0-16 0,0 0 0 0,4 4 0 15,-1 3 592-15,1 1 256 0,0 1-192 0,-4 9 192 0,10-7 0 0,-10 7 0 0,11-2 0 0,0 2 0 16,0-3 368-16,0 3 32 0,3 3 16 0,-1 1 0 16,-1 0-416-16,2 2 0 0,3 1 0 0,1 0 0 15,3 4 128-15,0-2-128 0,4 3 0 0,-3 0 128 16,1 1-128-16,2 2 0 0,0 2 0 0,1 1 0 15,-3 0 256 1,-1-1 192-16,2 1 16 0,-6-3 16 0,-4 0-144 0,0-1-16 16,-3-1-16-16,0-2 0 0,-1-1-32 0,-2-2 0 15,2-1 0-15,-10-7 0 0,8 2-272 0,-8-2 0 16,0 0 0-16,10-6 0 0,0-5 0 0,-5 1 0 16,1-7 0-16,1 2 0 0,-3-3 0 0,0 0 0 0,2-7 0 0,-2-2-144 15,0 1-16-15,-1-2 0 0,1 3 0 0,-8 0 0 16,0 2 160-16,-2 2 0 0,-1 3 0 0,-4 4 0 15,-3 0-160-15,-4 3 0 0,-4 2 0 0,-3 4 0 16,-3 3-96-16,-7 6-32 0,-4 6 0 0,-2 3 0 16,-3 6-192-16,3 3-32 15,2 3-16-15,4 1 0 0,9 1 304 0,5 1 64 0,3 0 16 0,7-3 0 0,4-4 144 0,7 4 192 16,4 1-32-16,4 5-16 0,5 1 544 0,12 0 96 16,7 4 32-16,4-2 0 0,6-2-96 0,6 0-16 15,4-2 0-15,-1-2 0 0,2 2 144 0,-3-2 32 0,3-3 0 0,5-3 0 31,9-4-160-31,0-1-16 0,1-3-16 0,-6-2 0 16,-6-2-368-16,-12 0-80 0,-2-6-16 0,-10 0 0 16,-8-1-224-16,-6-2 0 0,-4-1-192 0,-6-1 192 31,-8 1-1200-31,0 0-128 0,0 0-16 0</inkml:trace>
  <inkml:trace contextRef="#ctx0" brushRef="#br0" timeOffset="145921.04">2845 8397 31727 0,'0'0'2816'0,"5"10"-2240"0,0 1-576 0,-3 0 0 0,3 0 4288 0,-5 3 736 16,2-3 160-16,-4 6 16 15,-1 3-4816-15,-1 5-976 16,-1 5-192-16,-2 2-48 0,3 3 256 16,1 3 64-16,-1 0 0 0,-1-2 0 0,1 3 512 0,-3 7 0 0,2 4 0 0,-2 3 144 15,-2-1 112-15,0 3 32 0,0-2 0 0,0 2 0 0,-1-1-288 0,2 2 0 0,1 1 128 0,-3 0-128 0,3-4 0 0,-1 1 0 16,1 2 0-16,0-6 0 0,0 0 0 0,-3-4 128 16,2 0-128-16,-2-1 0 0,3 0 160 0,-3-2-160 15,5 0 128-15,-5-1-128 0,3-5 128 0,-3 1-128 16,5-3 128-16,-2 3-128 15,1-4 256-15,2-2-16 16,0-4-16-16,-3-3 0 0,4-2-48 0,2-2-16 0,1-5 0 0,-3 0 0 16,6-2 192-16,-3-5 32 0,0-9 16 0,4 9 0 15,-4-9 112-15,0 0 32 0,11 3 0 0,3-3 0 16,-3-6-80-16,3-5-16 0,3-5 0 0,2-4 0 0,5-6-304 16,1 1-144-16,4 0 128 0,2-1-128 0,1-1 0 15,2 2 0-15,0 4 0 0,-6 0 0 0,2 3 0 0,-5 7 0 16,-3-3 128-16,-1 4-128 0,-3 2 0 0,-1 4 128 0,-2-2-128 0,-4 5 0 15,2 1 128-15,-2 0-128 0,-11 0 0 0,0 0 128 16,0 0-128-16,0 0-272 0,0 0 64 0,0 0 16 16,0 0-32-16,0 0 0 0,-14 1 0 0,-4 5 0 31,0-2 16-31,-3 3 0 0,-3 0 0 0,2 0 0 0,-3 0 48 0,0-3 16 16,-5 0 0-16,3 1 0 0,1-3 144 0,1 1 0 15,4 1 0-15,1-1 128 0,1-3-128 0,1 0 0 16,4-3 0-16,-1 3 0 15,2-4 144-15,2 0 16 0,11 4 0 0,-11-7 0 0,0-3 80 0,4 0 16 0,0 2 0 0,0-6 0 16,4-4-256-16,2-3 144 0,2-4-144 0,5-4 128 16,1-3 0-16,4-6 0 0,3-2 0 0,5-5 0 15,7-5-128-15,4-4 0 0,2-8-160 0,7-5 160 16,0-1-192-16,0 0 192 0,5 1-208 0,-5 3 80 16,1 7 128-16,-2 4 0 15,-2 2 0-15,-3 8 0 0,-2 0 144 0,-2 5 64 0,-1 6 16 0,-1 7 0 16,-1 7-48-16,-1 1-16 15,0 5 0-15,-4 5 0 0,-1 4-160 0,-3 6 0 16,-4 1 144-16,0 0-144 0,-3 3 0 0,-3 4 0 16,-4 3-160-16,-3 4 160 0,-7 3-224 0,-7 3 64 15,-4 3 16-15,-3 3 0 16,-7-2-304-16,-2 4-48 0,1 0-16 0,-3 2 0 16,0-2 64-16,-3 0 0 0,-4 4 0 0,0 2 0 0,-4-1 304 0,-7 1 144 0,-3 1-128 0,-2 0 128 0,2-1 0 0,0 1 176 15,3 0-16-15,4 0 0 16,3-2-160-16,1-1-224 0,6-1 48 0,1 2 16 15,6-4 32-15,1 0 0 0,8 1 0 0,7-2 0 0,3-1 384 0,6-1 64 16,4 1 32-16,7-3 0 0,6 1 288 0,3-2 48 16,5-2 16-16,7-2 0 0,4-2-288 0,8-3-48 15,2-8-16-15,10-3 0 0,7-3-176 0,8-4-48 16,4 0 0-16,5-4 0 0,-1-1-128 0,-1 0-176 0,1 3 48 0,0 4 0 16,-1 3 128-16,-5 4-128 0,-5 4 128 0,-4 2-128 15,-3 0 128-15,-10 2 0 0,-5-1 0 0,-6 0 0 31,-6 1-352-31,-3 3-144 0,-6-5-16 0,-2 2-15520 0,-1-3-3104 0</inkml:trace>
  <inkml:trace contextRef="#ctx0" brushRef="#br0" timeOffset="146418.56">3862 9993 31727 0,'0'0'2816'0,"0"0"-2240"0,7 7-576 0,0-1 0 0,-7-6 3088 0,9 6 512 15,-9-6 112-15,0 0 0 0,0 0-2624 0,10-1-544 0,-3-4-96 0,-3-7-32 32,0-3-416-32,1-10-256 0,4-6 48 0,-2-1 0 0,1-1 48 0,-1-3 16 15,3-2 0-15,-3 4 0 0,-3 7 784 0,0-1 176 16,2 3 16-16,-2 2 16 0,-1 2 48 0,-3 3 0 0,-3 2 0 0,-1 2 0 31,-6 2-672-31,2 4-224 0,-6 3 144 0,-3 3-144 16,-5 6-176-16,-3 3-112 0,-6 7-32 0,0 4 0 15,-1 3-1664-15,-3 2-352 0,3 2-64 0,0 3-16 0,0-1-1392 0,4 3-288 16,6 2-48-16,1-4-16 0,3 1 2304 0,4-1 464 16,4-2 96-16,5 5 16 0,5-5 4000 0,4 5 800 0,3 1 176 0,4 2 16 15,4 3-176-15,5-1-32 0,2 3-16 0,3-5 0 16,0-1-2112-16,3 1-416 0,-1-2-96 0,1-1-16 16,-1-2-480-16,3-4-112 0,0-4 0 0,2-7-16 15,1-3-800-15,-4-3-144 0,-1-2-48 16,-2-2 0-16,2-4-2288 0,-6-4-464 0,2-3-80 0</inkml:trace>
  <inkml:trace contextRef="#ctx0" brushRef="#br0" timeOffset="146792.54">4427 10068 54655 0,'13'23'2432'0,"-6"-5"480"0,4 1-2336 0,-3-1-448 0,2-4-128 0,-9 2 0 16,1-3 0-16,-4 1 0 0,1 0 0 0,-2-2 0 0,2 1-256 16,-2-1-64-16,3-12 0 0,0 0-16 15,-10 7-224 1,10-7-32-16,0 0-16 0,0 0 0 0,0 0 352 0,-12-6 80 0,5 0 16 0,-3-3 0 0,3-2 464 0,-1-1 80 0,2-2 32 0,2-2 0 31,-3-4-80-31,0-1-16 0,3-2 0 0,-3-4 0 16,0-1-64-16,3-4-32 0,-2 0 0 0,2-4 0 15,1-2-224-15,2 2 0 0,1 3 0 0,4 1-160 0,-1-1-32 0,1 6-16 16,0-1 0-16,3 0 0 0,3 3 64 0,1 4 16 16,3 3 0-16,-3 2 0 0,3 2 0 0,0 1 0 15,4 1 0-15,0 3 0 16,0 0-320-16,3 4-64 0,4 3-16 0,-1-1 0 15,2 3-2160-15,2 3-448 0,0 1-64 0</inkml:trace>
  <inkml:trace contextRef="#ctx0" brushRef="#br0" timeOffset="147545.5">5156 9534 35535 0,'2'12'3152'0,"3"0"-2512"16,-1-1-512-16,-4 0-128 0,0-11 4224 0,-7 14 832 15,-2 0 176-15,-3 4 16 32,1-2-4544-32,-3 5-896 0,5 1-192 0,0 4-48 15,2 0-64-15,0-1-16 0,3 1 0 0,1 1 0 0,6-1 144 0,-2 2 32 0,2-3 0 0,4 3 0 16,0-3 336-16,-3 1 240 0,6 1-48 0,-3-2 0 16,1-3-32-16,2 1-16 0,-1-2 0 0,0-3 0 15,-4-2 64-15,0-2 16 0,-5-14 0 0,2 11 0 0,-2-11-64 16,0 0-16-16,0 0 0 0,0 0 0 15,0 0-448-15,0-16-80 0,-2-2-32 0,-1-5 0 16,1-5-160-16,0 1-48 16,4-3 0-16,3 1 0 0,-1-3 304 0,5 3 48 0,0 1 16 0,1 3 0 0,1 0 448 0,3 4 112 0,0 3 16 0,4 4 0 15,-2 3 256-15,2 1 64 0,0 3 16 0,-1 3 0 16,1 4-240-16,-1 1-48 0,1 5-16 0,1 5 0 16,2 3-352-16,0 4 0 0,-4 3 0 0,-2 0 0 15,2 4-208-15,-5-3-112 0,1 0-32 0,-8-1 0 31,2-3-1056-31,-1-5-224 0,-6-13-32 0,0 0-16 0,0 0-2320 0,0 0-464 0,11 7-80 0,-11-7-32 32,0 0 2128-32,3-7 416 0,-2-6 96 0,-1 1 16 0,-1-2 4032 0,-5 0 832 15,2-3 144-15,0 2 48 0,-3 1-544 0,0-3-96 0,3 2-32 0,-3-2 0 16,0 5-1248-16,-3-1-256 0,2 2-64 0,1 3 0 16,0 1-560-16,0 1-112 0,7 6-32 0,0 0 0 15,-11-7-192-15,11 7-256 0,0 0 48 0,0 0 16 16,0 0-128-16,0 0 0 0,0 0-16 0,0 0 0 0,0 0 720 0,11-4 128 15,3-3 48-15,4 0 0 16,3 1 144-16,4 1 16 0,0 1 16 0,4-3 0 16,3-5-288-16,3 3-48 0,-1-1-16 0,1 2 0 15,-3-2-144-15,-3 1-48 0,-1 0 0 0,-3 2 0 16,-1 1 0-16,-2 1 0 0,-4-2 0 0,-4 2 0 16,0-2-48-16,-3 3-16 0,-7 0 0 0,-4 4 0 15,0 0-128-15,0 0-256 0,0 0 64 0,0 0 16 16,0 0-64-16,-19 4-16 0,2 0 0 0,-5 3 0 15,-3 2 256-15,-3 1-176 0,0-3 176 0,-2 4-160 16,-4 1 160-16,-1 4 0 0,3-2 0 0,2 1 0 16,5 2 0-16,3 2 0 0,1 1 0 0,7 0 0 15,4 3 0-15,5-2 0 0,2 0 0 0,4 1 0 0,5 3 240 0,1-4 80 16,0 0 0-16,6-3 16 0,6-4 0 0,-1-2 0 16,7 1 0-16,3-5 0 0,3-1-112 0,-1-3-32 0,3-4 0 15,-1-1 0-15,2-9-192 0,3-1-208 0,-5-4 32 0,1-6 16 16,-1-4-1184-16,-4-3-256 0,0-1-32 0,-6 2-12960 15,-1 1-2576-15</inkml:trace>
  <inkml:trace contextRef="#ctx0" brushRef="#br0" timeOffset="147904.72">5906 8351 45375 0,'0'0'2016'0,"6"10"416"0,-5 4-1952 0,5 4-480 0,-2 1 0 0,3 8 0 15,1 4 0-15,2 6 0 0,0 8 0 0,1 11 0 0,3 5 0 0,1 10 0 0,2 6 0 0,2 2 0 16,2 2 0-16,4-2 0 0,3-3 0 16,2 2 0-1,0-6 160-15,2 5-160 0,0 5 160 0,2-4-160 0,1-3 0 16,-2-4 0-16,2 1 0 0,-3-1 0 0,0 0 0 0,-3 0 0 16,-1-3 0-16,-3-4 0 0,-4-7 0 15,-4-5 0-15,1-5 0 0,-7-4 0 0,0-6 0 0,-1-8 0 16,-6-5 0-16</inkml:trace>
  <inkml:trace contextRef="#ctx0" brushRef="#br0" timeOffset="148373.12">6796 9685 9663 0,'0'0'864'0,"0"0"-688"16,0 0-176-16,0 0 0 0,0 0 8960 0,0 0 1776 0,0 0 336 0,5 7 80 15,5-1-8720-15,0-5-1760 0,2 2-352 0,2-1-64 16,3-4-128-16,4 0-128 0,1 1 144 0,6 0-144 16,0-2 320-16,1 1-48 0,-1 1 0 0,1 0 0 0,-1-2-272 0,-6 0 0 15,4 2 0-15,-6-4 0 16,1 0-1216-16,-3 1-208 0,3-1-48 0,-2 3-20112 16</inkml:trace>
  <inkml:trace contextRef="#ctx0" brushRef="#br0" timeOffset="148832.41">6956 9212 24015 0,'0'0'2128'0,"0"0"-1696"0,0 0-432 0,0 0 0 0,0 0 6224 0,0 0 1168 15,4 7 224-15,-4-7 64 0,0 0-6240 0,3 13-1248 16,1 1-192-16,3 0-128 16,0 1-864-16,4 5-160 0,3-1-48 0,4 5 0 15,3 1 192-15,1-3 48 0,6 2 0 0,-3-3 0 0,7 0 960 0,0 1 368 0,5-1-16 0,-1-1 0 16,3-1 480-16,-1 3 80 16,-2-4 32-16,-4 3 0 0,-3-3-432 0,-4 3-64 0,-1-1-32 0,-10 4 0 0,-2 3-416 15,-6 3-144-15,-2 5 0 0,-8 4 0 31,-6 4-288-31,-1 0-48 0,-3 0-16 0,-4 0 0 16,-3-1-32-16,-1-1-16 0,-6-4 0 0,3-5 0 16,0-2-32-16,0-5 0 0,0-2 0 0,4-3 0 0,0-1-1728 15,3-6-368-15,1-5-64 0,-1-3-13760 0</inkml:trace>
  <inkml:trace contextRef="#ctx0" brushRef="#br0" timeOffset="149454.06">8286 9488 42847 0,'0'0'1904'0,"0"0"384"0,0 0-1840 0,0 0-448 0,0 0 0 0,0 0 0 0,-7-11 352 0,0 3-32 0,-4 1 0 0,-3 1 0 16,-3 2 112-16,-3 4 16 0,-6 3 0 0,-7 4 0 16,-6 4-448-16,-9 7 0 0,-5 7 0 0,0 7 0 31,-8 3-352-31,8 4-96 0,7-1-32 0,7 0 0 16,7-6-480-16,7 0-80 0,4-3-32 0,7 0 0 0,3 2 1072 0,2-3 352 0,7 1 0 0,4-1 0 15,2-3 1232-15,3 1 240 16,0 1 48-16,5 2 16 0,2-1-992 0,1-1-208 15,3-4-48-15,1 0 0 0,7-3-432 0,0-4-80 16,2 0-128-16,1-7 176 16,6-4-816-16,4-5-176 0,4-5-16 0,3-6-20864 0</inkml:trace>
  <inkml:trace contextRef="#ctx0" brushRef="#br0" timeOffset="149963.6">8308 9452 41295 0,'0'0'1824'0,"0"0"384"0,0 0-1760 0,0 0-448 0,-15 10 0 0,-3 5 0 0,4 8 0 0,0 7-256 16,3 4 48-16,-2 10 0 16,5 6-2768-16,5 1-544 0,3 3-128 0,4 2 0 31,6 1 1728-31,0-4 336 0,1-2 80 0,3-2 16 0,4 0 3936 0,3-2 800 0,4-5 144 0,0-3 48 0,4-3-304 0,6-6-64 0,1-7-16 0,-1-3 0 16,-3-3-1344-16,0-6-272 0,-5-4-48 0,-2-6-16 15,1-5-992-15,-3-4-192 0,-2-6-32 0,-3-9-16 31,-4-4-976-31,0-11-192 0,1-3-32 0,-5-2-16 0,2-1 368 0,-2 3 80 0,-6 5 16 0,2 1 0 16,-6 3 608-16,0 3 128 0,-3 4 32 0,-1 4 0 0,1 4 80 0,-1 3 16 16,-2 3 0-16,1 3 0 0,5 8-64 0,0 0-16 15,0 0 0-15,0 0 0 0,0 0-176 0,0 0-256 16,0 0 64-16,-7 12 16 0,1 5 176 0,5 0-192 31,1 2 192-31,4 5-192 0,4 5 416 0,5-1 80 0,1 1 16 0,1 8 0 16,-1 4-16-16,0-2 0 0,4-4 0 0,-3 3 0 15,2-1-112-15,4 2-32 0,-3-6 0 0,3-1 0 16,-1-3-352-16,-1-1-80 0,3-7-16 0,-1-2 0 31,-3-2-2160-31,3-6-432 0,-3-4-96 0,1-4-9376 0,-1-5-1856 0</inkml:trace>
  <inkml:trace contextRef="#ctx0" brushRef="#br0" timeOffset="151074.56">8991 9855 31727 0,'0'0'2816'16,"7"7"-2240"-16,-1 0-576 0,1 1 0 0,0 1 2688 0,-2 2 416 15,2-3 96-15,-1 5 0 32,4 2-4096-32,-1-1-816 0,2 0-160 0,3 1-48 15,-2 3 704-15,3 6 144 0,2-2 32 0,1 3 0 0,0-1 1040 0,3 1 0 0,-3-2 0 0,0-1 192 0,-1-3 1616 0,-2-1 320 0,-1 1 64 0,-3-4 16 32,-1-1-320-32,1-2-64 0,-4 0-16 0,0-4 0 15,-7-8-1168-15,3 11-256 0,-3-11-32 0,0 0-16 0,0 0-192 0,0 0-144 16,0 0 192-16,0 0-192 0,0 0 144 0,-14-4-144 15,0 0 0-15,0-7 144 0,0-2-144 0,0-2 192 16,-1-3-192-16,1-3 192 0,0-4-64 0,-1-5 0 16,1-2 0-16,0 0 0 0,-3-4-128 0,3 2 160 0,3 2-160 0,0 0 160 15,2 0-160-15,4 6 192 0,3-2-192 0,0 3 192 16,2 3-192-16,0 2 0 0,2 5 0 0,3-2 128 16,-1 3-128-16,1 2 0 0,4 0 144 0,-2 3-144 0,0 2 0 0,4-3-128 15,3 2 0-15,0 1 0 31,0 2-768-31,1-2-160 0,2 0-32 0,1 2 0 0,3-1-2464 16,-2 4-496-16,-1-3-112 0,2 5 0 0</inkml:trace>
  <inkml:trace contextRef="#ctx0" brushRef="#br0" timeOffset="151522.01">9730 9416 34207 0,'0'0'3040'0,"0"0"-2432"16,0 0-480-16,0 0-128 0,0 0 3200 0,-4 14 608 15,-6-3 128-15,-1-1 32 0,0 2-3280 0,-6 5-688 16,2 1 0-16,-6-1-176 0,0 2 32 0,3 2 0 16,2 0 0-16,2 2 0 0,3 0-32 0,2 0 0 0,2-7 0 0,2 2 0 15,3-4 32-15,2 4 0 16,-2-2 0-16,4-2 0 0,2-3 144 0,1-1 224 16,7 1-48-16,1-4-16 0,6 1 0 0,-1-1 0 15,3-1 0-15,1-2 0 0,2-1-160 0,1-3 0 16,3 0 0-16,1 1 0 0,3 2-176 0,-4 0 176 0,-3 1-128 0,0 0 128 15,-3 3-192-15,-4 4 64 0,-4 3 0 0,0 7 0 16,-5 0 128-16,-4 4 0 0,2 0 0 0,-7 1 0 16,-3 5-192-16,-4 3 0 0,-1 3 0 15,-6 2 0-15,-4 0 192 0,1-3-160 0,2-3 160 0,-2-1-160 16,-5-3-32-16,1-1 0 0,-1-6 0 0,-2-2 0 16,-1-2-1984-16,3-6-384 0,2-5-96 0,5-7-16 31,-3-4-912-31,8-7-176 0</inkml:trace>
  <inkml:trace contextRef="#ctx0" brushRef="#br0" timeOffset="151897.54">10019 10004 50271 0,'0'0'2240'0,"9"0"448"0,0 0-2160 0,-9 0-528 0,7-7 0 0,0 3 0 0,0-3 0 0,-3 0 0 0,1-4 0 0,4-3 0 31,2 0-304-31,1-4-112 0,4 0-32 0,2-3 0 16,3 3-144-16,-3-3-48 0,3-3 0 0,-3 2 0 0,3 0 640 0,-6 1 256 0,2-3 0 0,-3 4-16 15,-6 1 208-15,-2 4 64 0,-5 1 0 0,-2 3 0 16,-5-5-384-16,-2 6-128 0,-2 1 0 0,-8 4 0 16,-6 1 0-16,-2 2-336 15,-2 0 48-15,-1 6 16 0,-3 0-48 0,1 3 0 16,2 2 0-16,-1 3 0 0,5 1-32 0,2 1-16 0,2 3 0 0,1 3 0 15,3 0 240-15,6 4 128 16,1 4-160-16,6-2 160 0,0 5 176 0,8-2 128 0,3 3 16 0,3 0 16 0,3 0 432 0,3 3 64 16,5-3 32-16,-3 1 0 0,3 0-544 0,4-6-96 31,5-3-32-31,2-2 0 0,4-1-48 0,6-3-16 0,-2-4 0 0,5-1 0 31,-2-5-1040-31,-4-4-224 0,-3-4-32 0,-4 0-16 0,-4 0-1504 0,-3-5-288 0</inkml:trace>
  <inkml:trace contextRef="#ctx0" brushRef="#br0" timeOffset="152371.75">11026 9677 39791 0,'0'0'1760'0,"0"0"368"0,0 0-1696 0,0 0-432 0,0 0 0 0,0 0 0 16,0 0 1104-16,0 0 144 0,0 0 32 0,0 0 0 15,0 0-1120-15,-11 8-160 0,2 6-144 0,-3 5 144 16,3 6-272-16,-5 5 64 0,0 5 16 0,-2 8 0 16,2 0-208-1,1 3-48-15,1-6 0 0,5-1 0 0,-2 0 448 0,3-4 0 0,3-5 144 0,3-3-144 16,0-6 672-16,3-1 32 0,1-5 0 0,3 1 0 0,2-7 0 16,0 2 0-1,5-4 0-15,-3-2 0 0,8-1-448 0,-1-6-96 16,3-5-16-16,-1-2 0 0,1-8-144 0,4-3-176 0,-4-5 48 0,2 0 0 15,-1-3 256-15,2 1 48 0,1-3 16 0,-4 1 0 16,-3 4 128-16,-7 1 16 0,-4-1 16 0,-4 0 0 0,-3 0-176 0,-6-3-48 16,-5 0 0-16,-6 2 0 15,-2-2-128-15,-5-1 0 0,-2 1 0 0,-2 3 0 0,-4 0 0 0,0 4-192 0,-3 2 64 0,1 1-21792 16</inkml:trace>
  <inkml:trace contextRef="#ctx0" brushRef="#br0" timeOffset="152775.84">11807 8743 37663 0,'4'-25'3344'0,"-8"8"-2672"16,-3-4-544-16,-7-1-128 0,-4-1 1440 0,-3 0 256 15,0 2 48-15,-1 6 16 16,-3 3-1632-16,-3 5-336 0,3 5-64 0,0 4-16 31,2 5-512-31,0 7-96 0,-2 2-32 0,-3 5 0 0,3 4 480 0,2 4 112 0,-2 9 16 0,2 1 0 16,3 4 320-16,-1 3-176 0,3 1 176 0,4 2-128 15,3 1 352-15,4-2 80 0,4 2 16 0,6 1 0 16,1 1 256-16,3 1 64 0,8 0 16 0,4-3 0 16,4 0-16-16,2 3-16 0,3 0 0 0,2-1 0 0,2-4-240 0,-3-2-32 15,2-2-16-15,-5-1 0 0,5 0-336 0,-6-1 0 0,-3 0 0 0,2-3 0 32,-5-6 0-32,2-1-128 0,-3-3 0 0,2-1 0 15,-8 0-1760-15,1-6-352 0</inkml:trace>
  <inkml:trace contextRef="#ctx0" brushRef="#br0" timeOffset="152990.91">11141 9594 41583 0,'14'-2'3696'0,"-7"0"-2960"0,4 2-592 0,-3-3-144 0,5-1 2352 0,-5 1 432 16,3-5 96-16,2 1 0 0,-2 0-1984 0,4 0-416 0,9 0-80 0,1-3-16 15,2 2-384-15,3-4 0 0,4-1 128 0,-1-1-128 16,3 2-256-16,-6-1-64 0,-1 2-32 0,-4 2 0 31,-1 2-176-31,-3 2-48 0,-3-1 0 0,-4 5 0 16,0-2-304-16,-3 2-64 0,0 1-16 0,-11 0 0 16,0 0-1328-16,0 0-272 0,0 0-48 0</inkml:trace>
  <inkml:trace contextRef="#ctx0" brushRef="#br0" timeOffset="153479.59">11885 8617 42495 0,'0'0'1888'0,"0"0"384"0,0 0-1824 0,0 0-448 0,0 0 0 0,-3 14 0 0,-1 2 0 0,1 5-240 16,6 6 32-16,4 11 0 16,0 11-1248-16,6 8-240 15,1 14-48-15,2 0-16 0,2 0 1248 0,3 6 256 0,2 4 64 0,-1 1 0 0,-1 0 1024 0,3 3 192 16,-6-4 64-16,3-2 0 0,-3-7-384 16,3-1-64-16,1-3 0 0,-1-4-16 0,-3-4-144 0,0-7-32 0,-3-3 0 0,2-7 0 15,0-4-96-15,1-11-32 0,-7-6 0 0,0-1 0 0,-4-5 336 16,3-5 64-16,1-4 16 0,3-7 0 15,0-4-320-15,6-5-64 16,3-3-16-16,0-4 0 0,2-2 16 0,0-8 0 16,3-3 0-16,0-3 0 0,-3-5 0 0,0-2 0 0,0 3 0 0,-7-9 0 15,0 1 128-15,-1-5 32 16,-3 2 0-16,-3 1 0 0,0-3-224 0,-8-1-32 0,-6 0-16 16,-4-1 0-16,0-3-240 0,-8 1 0 0,-5-4 0 0,-2 0 0 15,-7 4 0-15,-3 0 0 0,-6 3 0 0,-1 1-160 16,-1 1 160-16,-4-2 0 0,2 2 0 0,3 2-128 0,3 5 128 0,-3 2-160 15,0 3 160-15,3 4-160 0,4 1 160 0,-3 9-128 16,2 5 128-16,0 6-128 31,1 7-256-31,0 7-64 0,0 8 0 0,-3 4 0 0,-1 9-1984 16,1 2-384-16,-1 5-96 0,5 5-10224 0,2 6-2048 0</inkml:trace>
  <inkml:trace contextRef="#ctx0" brushRef="#br0" timeOffset="153900.51">13013 9569 48671 0,'28'18'4320'0,"0"3"-3456"0,-3 2-688 0,-3 0-176 16,2 0 320-16,-6 4 48 0,0 0 0 0,0 4 0 15,-3 1-368-15,-2 4-288 0,1 3 48 0,-1 1 16 16,-1-1 32-16,-1 3 0 0,0-6 0 0,-1-1 0 16,-2-5 0-16,-3-5 16 0,0-6 0 0,2-6 0 31,-7-13-1904-31,0 0-384 0,0 0-80 0,0-18-16 16,0-14-2320-16,-5-9-480 0,-1-5-80 0,-1-10-32 15,-3-5 2480-15,-4-3 496 0,3-2 112 0,-3 0 16 0,0-1 1520 0,0 1 304 16,-1 2 64-16,-6 4 16 0,-1-1 992 0,1 8 208 0</inkml:trace>
  <inkml:trace contextRef="#ctx0" brushRef="#br0" timeOffset="154021.22">12954 9081 29423 0,'0'0'1296'16,"0"0"288"-16,0 0-1264 0,0 0-320 0,0 0 0 0,-2 12 0 0,2-12 3184 0,-3 16 576 15,1-2 112-15,2 2 32 0,-2-2-2704 0,2-1-544 0,0 1-96 0,-3-2-32 16,3-1-528-16,0-11-144 16,-4 14-16-16,-3-7 0 15,7-7-2464-15,0 0-512 16</inkml:trace>
  <inkml:trace contextRef="#ctx0" brushRef="#br0" timeOffset="154534.03">13594 9569 24015 0,'20'25'2128'0,"-1"3"-1696"0,5-1-432 0,-3 1 0 0,1-5 3728 0,-4 4 672 16,-1 1 128-16,-6-2 16 0,0 5-3200 0,-4-2-640 15,0-1-128-15,-4 0-16 0,1-7-560 0,-2-3 0 16,-2-7 0-16,0-11 0 0,0 0 0 0,0 0 0 16,0 0 0-16,0 0 0 0,-9-7-192 0,0-4 16 15,4-3 0-15,-3-8 0 0,2-6 464 0,-1-3 96 16,3-2 0-16,-3 1 16 0,4-3-256 0,2 3-144 16,-2 0 160-16,6 0-160 15,-3 2 128-15,1 2-128 0,5 1 0 0,-2 1 144 16,-1 1 0-16,4 4 0 0,-3 3 0 0,3 3 0 0,2 2-144 0,0 5 0 15,1 1 144-15,1 3-144 0,-11 4 480 0,14 1 32 16,4 5 0-16,0 1 0 0,3 0-80 0,-3 4-16 16,3 3 0-16,2 1 0 0,-5 3-96 0,3 1-32 15,0-1 0-15,1 1 0 0,-1-1-288 0,1-2 0 16,2 0 0-16,-2 0 0 0,3-4 0 0,-1-1 0 16,-6 1 192-16,0-6-192 0,0-1 192 0,-4-1-64 15,0-1 0-15,-3-1-128 0,-2-2 336 0,-9 0-32 16,7-7-16-16,0 0 0 0,-5-2-288 0,1-4 0 0,-3-1 128 0,2-2-128 15,0-3 0-15,-2 1 0 0,3 0-128 0,1-1 128 16,-1-1 0-16,5 3 0 0,-1 2 0 0,3 4 0 16,3 1 0-16,-1 6 0 0,1 0 0 0,-1 5 0 0,2 3 448 0,2 6 64 15,5 5 32-15,-3 9 0 0,0 3-320 0,3 5-64 16,-3 3-16-16,0 1 0 0,-1 1-144 0,1 4 0 16,-4 3 0-16,-3 0 0 15,-1-5-192-15,-6-3 192 0,-3-11-192 0,-6-4-15328 16,-9-10-3056-16</inkml:trace>
  <inkml:trace contextRef="#ctx0" brushRef="#br0" timeOffset="164432.66">16789 10631 45375 0,'-14'4'4032'0,"-9"6"-3216"0,-4 1-656 0,-10 5-160 0,-4 3 1216 0,-8 6 224 0,-1 0 32 0,-4 9 16 16,-6 8-1312-16,3 4-176 0,-7 4-224 0,9 3 48 15,9 1 176-15,4 2 0 0,6 1 0 0,4 0-128 16,7 0-112-16,4-4-16 15,6 2 0-15,5-1 0 0,7 3 256 0,6 0 0 16,4 2 0-16,4 2 0 0,6-2 640 0,2 3 0 16,2-2 16-16,3-3 0 0,1 1-64 0,4-5-16 15,6-2 0-15,-3-2 0 0,0-6-192 0,0-8-64 16,-2-6 0-16,-2-8 0 16,-6-7-640-1,0-10-144-15,5-8-32 0,-1-10 0 0,5-11-1984 0,1-7-400 0,1 0-64 0,2-3-32 16,-3 2 1728-16,-4-1 352 0,1 1 64 0,-4 1 0 0,-2 1 672 0,0 2 160 0,0 1 0 0,-2 3-11712 15,-5 3-2320 1</inkml:trace>
  <inkml:trace contextRef="#ctx0" brushRef="#br0" timeOffset="165205.22">17139 10532 34207 0,'9'12'3040'0,"0"1"-2432"15,-4 1-480-15,0 3-128 0,-3 3 4816 0,0 3 944 0,-2 2 192 0,0 5 48 16,-2 7-4928-16,0 6-1072 0,-1 3 0 0,3 9-176 15,0 8-144-15,3 2-48 0,-1 2 0 0,0 1 0 32,7 3-128-32,0-7-16 0,1-4-16 0,-3-1 0 0,2-3 528 0,0-3 272 0,-2-3-16 0,-1-7-16 15,4-4 96-15,-6-6 32 0,1-2 0 0,0-9 0 16,-3-1-160-16,3-7-16 0,-5-14-16 0,0 0 0 0,0 0-176 16,0 0 0-16,0 0 0 0,0 0-176 0,1-16 32 0,4-5 0 31,0-6 0-31,-1-3 0 0,6-7-112 0,-3 1 0 0,7-3-16 15,-1 0 0-15,6 3-48 0,-4 4-16 0,2 2 0 0,-2 10 0 16,2 3 336-16,-2 6 0 0,2 4 0 0,-2 3 0 16,2 1 192-16,-5 6 96 0,2 3 32 0,-1 3 0 15,-2 5-320-15,-4 7 0 0,4 0 128 0,-7 1-128 16,2 6 0-16,-2 4 0 0,0 4-208 0,-1-1 80 16,-2 4 128-16,5-3 0 0,-2-4 0 0,-1 0 0 15,1-2-448-15,3-3-128 0,0-1 0 0,4-8-16 16,-1-4-272-16,5-5-48 0,-1-2-16 15,4-3 0-15,3-8-544 0,-3-3-96 0,3-2-32 0,-1-3 0 32,4-6 688-32,-4-3 128 0,6 3 16 0,-8-3 16 0,3 0 1392 0,-2 1 256 0,5-3 64 0,-3-2 16 15,1 1-96-15,-1 2-32 0,-6 0 0 0,-2 1 0 16,-2 3-208-16,-4-3-64 0,-3 3 0 0,-1-3 0 16,-3 3-272-16,-3 0-64 0,-4 4-16 0,-4-3 0 15,0 3-80-15,-2 2-16 0,-2-2 0 0,-2 2 0 0,-1 3-128 16,3 0 0-16,4 7 0 0,-2-1 0 0,13 3-176 0,-11 10-64 15,4 2-16-15,3 8 0 0,4 5 384 0,-3 1 80 0,3 5 16 16,3 5 0-16,4 3 304 0,1 0 64 0,5 3 16 0,2 1 0 16,3-2-160-16,3-2-16 0,3-3-16 0,1-1 0 15,0-5 80-15,4-5 16 0,-1-7 0 0,-3-6 0 16,0-5-352-16,0-10-160 0,0-6 160 0,-2-10-160 16,0-8 0-16,-2-5-208 0,-3-9 16 0,-2-5 0 15,-6-5-16-15,-3 4 0 0,-6 1 0 0,-1 4 0 16,-1 2 208-16,-6 4 0 0,-5 1 0 0,-4 3 0 15,-5 0 0-15,-4 4 0 0,-5 1 0 0,-4 4 0 16,-5 4-480-16,0 3-160 16,-2 5-16-16,5 6-14704 15,1 8-2928-15</inkml:trace>
  <inkml:trace contextRef="#ctx0" brushRef="#br0" timeOffset="165574.04">18715 11408 31727 0,'6'-7'2816'0,"3"0"-2240"0,1 0-576 0,-6-3 0 0,0 2 3600 0,-4 8 624 0,0-12 112 0,-4 3 16 16,4 9-3024-16,-11-7-624 16,-5 3-112-16,-3-1-16 0,-4 5-576 0,-4 5-144 15,-1 3-16-15,-4 9 0 0,-5 1-32 0,4 4 0 16,5 3 0-16,0 2 0 15,6 2-272-15,1-4-64 0,3 3-16 0,7-3 0 0,1-3 544 0,3-1 192 0,4 0 0 0,3-6 0 16,3 2 384-16,1-6 80 0,6-2 16 0,-3-2 0 16,-7-7 144-16,18 2 16 0,-1 1 16 0,5-3 0 15,3 0-448-15,3-3-80 0,1-5-32 0,3-2 0 16,3-6-112-16,-3-3-32 0,0-3 0 0,-2-2 0 16,-3 2-144-16,-4-3 0 15,-2-3 0-15,-6 3 0 0,-1 3-208 0,-4 1 80 16,-7 3 128-16,-2 1-208 0,-4 2 208 0,-2 1 0 15,-5 3-160-15,-6-3 160 0,0 0-240 0,-7 3 32 16,-4-3 0-16,-6 0 0 16,-6-2-2112-16,3 4-432 0</inkml:trace>
  <inkml:trace contextRef="#ctx0" brushRef="#br0" timeOffset="165981.87">19388 11226 55455 0,'18'7'2464'0,"-10"-4"496"0,-8-3-2368 0,0 0-464 0,0 0-128 0,0 0 0 16,-12 4 0-16,-8-1 0 0,-5 3 0 0,-4 1 0 0,-7 2 0 0,-6 5-208 0,-1-2 80 0,-1 1 128 15,5 1-384-15,3 0 64 16,8 2 0-16,7-2 0 31,6 1-128-31,2 2 0 0,5-3-16 0,5 0 0 0,6 1 464 0,-3 2 160 0,7 1 0 0,1-3 0 0,5 3 80 0,5-1 16 16,2-3 0-16,3-3 0 0,0-3 0 0,4-1 0 16,1-1 0-16,2-5 0 15,4 2-256-15,3 0 144 0,-2-3-144 0,1 4 128 0,-3-3-128 0,1 5 0 16,-4 2 0-16,-3 5 0 0,-5 2-192 0,-4 2 16 15,-4 5 16-15,-5 2 0 0,-4 5-64 0,-1 5-16 0,-4 3 0 0,-7 2 0 16,-4 0 240-16,-3-2-144 0,-4-4 144 0,0-2-128 16,-3-5 128-16,-1-2-192 0,-5-3 192 0,1-7-192 15,1-3-2048-15,-3-3-400 0,3-2-96 0</inkml:trace>
  <inkml:trace contextRef="#ctx0" brushRef="#br0" timeOffset="166391.74">19655 11728 45615 0,'16'0'2016'0,"-4"0"416"0,0-3-1936 0,1-1-496 0,3-1 0 0,2-1 0 0,0-1 592 0,2 2 32 15,2 0 0-15,-1-2 0 0,4-2 144 0,-3-3 16 16,6-1 16-16,-3-3 0 0,0-2-384 0,0 0-80 15,3-3-16-15,-3 3 0 0,3-3-80 0,-3-1-32 16,-2-2 0-16,-7 3 0 0,0 2-32 0,-5 0-16 16,-1 3 0-16,-8-1 0 15,0 3-160-15,-2 2 0 0,0-1 0 0,-4 2 0 16,-3 3 0-16,-3-4 0 0,1 4 0 0,-4 2 0 16,-3 1 0-16,2 3-144 0,-7 4 144 0,0 3-160 15,-1 4-32-15,-3 3 0 0,1 4 0 0,2 5 0 0,1-1-96 0,3 10-32 16,0-1 0-16,5 7 0 0,5 6 320 0,4 1 0 0,1 6 0 0,6 4 144 15,5 1 256-15,2-1 48 0,4-5 16 0,4-6 0 16,0-8 112-16,0-4 0 0,3-8 16 16,-3-5 0-16,3-9-208 0,0-4-32 0,-1-5-16 0,0-13 0 15,3-11-336-15,2-10-128 0,6-5 0 0,2-6 0 32,9-3-880-32,-3 1-160 0,0-2-48 0,-4 8 0 0,-6 9-704 0,-4 5-160 15,-4 10-32-15,-3 4-18624 0</inkml:trace>
  <inkml:trace contextRef="#ctx0" brushRef="#br0" timeOffset="167209.66">20654 9904 46303 0,'0'0'4112'0,"0"0"-3280"0,0 0-672 0,0 0-160 16,0 0 960-16,-3 19 176 0,1 5 16 0,0 12 16 15,-5 10-1168-15,2 11 0 0,-1 12-144 0,3 7-16 16,1 7-192-16,2 6-32 16,2 4-16-16,3 6 0 0,4 3 192 0,2 1 32 15,3 3 16-15,4-2 0 0,3 1 160 0,1-5 0 0,5-4 160 0,2-2-160 16,3-2 416-16,-4-6-16 0,-3-1 0 0,0-5 0 15,-5-6 48-15,-4-10 0 0,-2-7 0 0,-3-8 0 16,-1-6-224-16,-6-7-32 0,-1-7-16 0,-6-2 0 16,-1-5-176-16,-1-4 0 0,-4-8 0 0,-2-3 128 15,1-3-128-15,-4-8 0 0,-1-3 0 0,1-6 128 16,-4-5-128-16,-2-7 0 0,8-7 0 0,-2-4-176 0,3-13 176 0,1-2-128 16,3-2 128-16,3-5-128 0,0 1 128 0,2 0-128 0,4-3 128 15,-2 3-128-15,4-4 128 0,-1 1-208 0,5-3 80 0,-4 5 128 16,6-5-144-16,-2 2 144 0,5-1 0 0,-2-6 0 15,0-3-320-15,0 1 64 0,3 2 0 0,0 0 0 32,2-2-480-32,0 6-96 0,7 5 0 0,-3 3-16 15,4 9 272-15,-2 5 64 0,2 9 16 0,1 5 0 0,0 7 944 0,0 6 192 0,2 1 48 0,4 7 0 16,-5 7 176-16,2 3 32 0,1 8 16 0,-2 3 0 16,-5 5-272-16,-4 5-64 0,-4 1-16 0,-7 4 0 15,-7 2-560-15,-7 5 0 16,-4 6 0-16,-6 3-192 0,-4 1 192 0,-1 2 0 15,-3-3-160-15,-7 4 160 0,0 4-160 0,-7 1 160 16,0 3-208-16,-2-1 80 0,-1 1 128 0,-1-5 0 16,1-1 0-16,2-8 0 0,5-2 0 0,6-4 0 15,1-3 0-15,6-3 0 0,8-5 0 0,0 1 0 0,4-2 0 16,9 0 0-16,2 0 0 0,5 0 0 0,6 1 160 0,8-2-160 16,2-3 288-16,6 1-32 0,8-5-16 0,0 1 0 15,6-7 48-15,-1-1 16 0,5-2 0 0,0-5 0 0,2-3-112 0,0-3 0 16,1-4-16-16,-6-1 0 0,0-2-176 0,3 1 0 31,-3 0 0-31,-1 2 0 0,-8-3-400 0,-4 6 32 0,-1 0 16 0,-8 4 0 31,-5 4-1568-31,-2 3-304 0,-5 0-64 0,-2 3-19152 0</inkml:trace>
  <inkml:trace contextRef="#ctx0" brushRef="#br0" timeOffset="167704.31">21677 11444 48671 0,'17'10'2160'0,"-6"-3"432"0,0 0-2080 0,-1 1-512 0,-10-8 0 0,0 0 0 16,8 7 1136-16,-8-7 112 0,0 0 32 0,0 0 0 15,0 0-1088-15,0 0-192 0,0 0 0 0,0 0 0 16,14-4-512-16,0-3 16 0,0-4 0 0,-3-3 0 0,3-3 112 0,0-4 0 0,1-1 16 0,2-3 0 16,1 0 368-16,0-1 0 0,3 1 128 0,-1 4-128 0,-4 1 480 0,-5 1 16 15,-4 3 0-15,-4 3 0 0,-1-1-240 0,-4 3-64 32,-5 1 0-32,-4 6 0 0,-8-1-192 0,-1 3 0 15,-5 6 0-15,-3 3-160 0,3 3-48 0,-3 5-16 16,0 6 0-16,2 2 0 0,1 4-32 0,0 3-16 15,-3 5 0-15,4-1 0 16,4 5-160-16,7 9-16 0,1 2-16 0,10 6 0 0,4 2 320 0,5 5 144 0,9 5-128 0,0-6 128 16,7-2 384-16,-1-7 144 0,6-7 48 0,0-3 0 15,0-3 368-15,2-4 80 0,4-4 0 0,2-1 16 16,3-6-496-16,0-2-96 0,6-5-32 0,-1-2 0 16,-3-2-416-16,1-3 0 0,-2-4 0 0,-2-4 0 15,-6-3-576-15,-6 0-128 16,2-5-48-16,-7 0 0 15,-3 1-944-15,-3 0-192 0,-2 3-32 0,-13 1-16 16,0 0-816-16,7-9-144 0,-3-5-48 0,-4-1 0 16,-4-6 1600-16,-3-1 304 0,0-2 64 0,-3-5-9056 0,-1-6-1808 0</inkml:trace>
  <inkml:trace contextRef="#ctx0" brushRef="#br0" timeOffset="168070.23">22190 11408 29487 0,'28'22'1296'0,"-10"-1"288"0,3 7-1264 0,-2 1-320 0,2 6 0 0,-3 1 0 0,-1-1 4864 0,-2 1 896 15,-2-1 192-15,-2 1 48 0,0-4-4656 0,-4 0-944 0,-3-4-176 0,1-1-32 16,0-5-192-16,-3-3 0 0,3 0 0 0,-5-5 0 16,4-3 0-16,-4-11 0 0,3 9-160 0,-3-9 160 15,0 0 0-15,0 0 0 0,0 0 0 0,0 0 0 16,0 0 0-16,0 0 160 0,0 0 0 0,6-12 0 0,-4-3 128 0,1-2 32 31,-3-3 0-31,2-1 0 0,-2-2-96 0,0 0-16 16,-2-6 0-16,-1 1 0 0,2-1-80 0,1-6-128 0,4-4 176 0,-2-4-176 0,0-3 128 0,3 0-128 15,0-1 0-15,-1-2 0 0,5-6 0 0,3 2 0 16,-1-4 0-16,8 4 0 16,-1 10-384-16,5 1-48 0,0 6 0 15,-1 4 0-15,-3 7 80 0,4 7 16 0,-6 0 0 0,1 5 0 16,1 5-496-16,1 4-80 15,-2 4-32-15,0 5 0 0,-4 5-1328 0,0 5-272 0,-3 5-48 0,3-1-16160 16</inkml:trace>
  <inkml:trace contextRef="#ctx0" brushRef="#br0" timeOffset="168877.49">22948 11121 26079 0,'-3'-16'1152'0,"1"5"256"0,0-3-1136 0,2 0-272 0,0 0 0 0,0 3 0 0,0 1 2688 0,0 10 496 15,-3-7 80-15,3 7 32 0,0 0-1168 0,0 0-224 16,0 0-48-16,-4 18-16 0,-1 3-896 0,3 6-176 16,2 2-48-16,-3 7 0 0,6 6-288 0,-3 1-64 15,4 1-16-15,-1-4 0 0,1 0-352 0,-1 4 0 16,4-4 0-16,-1 2 128 0,1 1 0 0,2-4 16 16,1 0 0-16,-1-4 0 0,2-2 48 0,-1-1 16 0,-2-2 0 0,-1-5 0 0,-2-4 176 0,0-5 16 15,-5-16 16-15,0 0 0 0,0 0-416 0,0 0 0 16,0 0 0-16,0 0 0 0,0-16 0 0,-5-4 0 15,5-1 0-15,-2-7 0 0,-3 1 0 0,1-7 0 16,-1-5 0-16,1-3 0 0,-1-4 0 0,0-1 0 16,1-2-192-16,1 2 192 0,1-3-160 15,2-1 160-15,2 0 0 0,1 3-144 0,-3 5 144 0,2 4 0 16,0 3 0-16,1 4 128 0,1 5-128 0,1 8 128 16,0 1-128-16,1 7 128 0,6 4-128 0,-1 5 0 0,3 5 128 0,0 7-128 15,4 2 208-15,0 8-16 0,3 5-16 0,-3 7 0 16,0 1-176-16,-1 9 0 0,-2 6 0 0,-2-2 0 15,2 0 0-15,-5-3-144 0,1-1 144 0,-3-3-208 32,2 0 208-32,-3 0 0 0,1 1 0 0,2-2 0 15,1-2 0-15,-1-1-176 0,1-3 0 0,-2-3 0 16,3-1-48-16,-4-4-16 0,2-1 0 0,-6-2 0 16,3-3 240-16,-2-4 0 0,-3-2 0 0,-2-12 0 0,0 0-160 0,0 0-96 15,0 0 0-15,0 0-16 16,0 0-496-16,5-16-80 0,0 0-32 0,1-3 0 15,-1-4-736-15,2 3-160 0,0 1-16 0,-3 1-16 16,6-2 944-16,1 2 192 0,-2 4 32 0,2-3 16 0,1 3 1328 0,2 0 256 0,4 0 48 0,1 2 16 16,1-2 320-16,0 0 80 0,4-1 16 0,-3 1 0 0,-3 0-672 0,8-3-128 15,9-2-16-15,0-1-16 16,-6 2-480-16,0 0-128 16,-2 1 0-16,-5 0 0 0,-1 1 224 0,-3-1-32 15,-2-1 0-15,-2-2 0 0,-5-1-192 0,-2 0 0 0,-3 1 0 0,1-1 0 0,-5 1 0 0,-2 2 0 16,-3 1 0-16,-4 2 0 0,-5 1-256 0,-7-4 64 15,-6 1 16-15,-10-1 0 0,-9 0 176 0,-4 1-192 32,-3 3 192-32,2 6-192 0,5 2 0 0,0 9-16 15,4 8 0-15,8 6 0 16,2 5-688-16,4 6-128 0,6 4-16 0,3 7-16 0,6 4 624 0,6 5 128 0,7-1 32 0,1 2 0 16,6-2 912-16,3 5 192 0,4 1 48 0,1 0 0 15,6-7 288-15,0-1 64 0,4-4 16 0,2 0 0 16,1-4-416-16,7-2-96 0,1-6-16 0,6-2 0 0,2-6-192 0,1-4-32 15,-2-8-16-15,-3-3 0 0,-2-6-288 0,-4-4-64 16,0-5-128-16,-6-3 192 0,-1-3-192 0,-2-4-240 16,-1-2 48-16,-2-2 16 0,-3 1-144 0,0-4-48 15,-7 4 0-15,1 3 0 16,-5 0-112-16,-1 4-32 0,-3 1 0 0,-2 3 0 31,-4 1-576-31,1 1-128 0,-3 0-32 0,4 9-13152 0,-7-10-2624 0</inkml:trace>
  <inkml:trace contextRef="#ctx0" brushRef="#br0" timeOffset="169239.03">23870 9873 46943 0,'23'14'2080'0,"-9"-3"416"0,-3 3-1984 0,-2 4-512 0,1 2 0 0,-1 3 0 0,-2 4 288 0,2 9-32 15,-2 6-16-15,0 5 0 0,-3 1-240 0,3 8 0 16,0 2 0-16,0 9 0 0,2 4 0 0,3 7 0 31,-1 3 0-31,3 1 0 0,1-2 0 0,5 2 0 0,2 3 0 0,0 1 0 0,2 2 224 0,-2-3 160 0,2-3 16 0,-5 1 16 16,5-5 368-16,-6 0 80 0,3-3 16 0,-7-4 0 31,-3-3-480-31,-2-8-80 0,-2-5-32 0,-2-12 0 16,-5-6-288-16,0-5 0 0,0-5 0 0,-3-3 0 15,1-9 128-15,-3-4-128 0,5-11 0 0,-14 0 0 32,-1-7-1536-32,-6-12-352 0,-4-13-80 0</inkml:trace>
  <inkml:trace contextRef="#ctx0" brushRef="#br0" timeOffset="177217.66">17414 3070 47919 0,'22'21'4256'0,"-8"-3"-3408"0,3 3-672 0,-3 9-176 0,-3-3 576 0,-3 10 64 16,-2-1 32-16,-2 3 0 0,-1 3-672 0,2-2 0 15,1 3 0-15,-2 2 0 0,3-5 0 0,-3-1 0 16,2-1 0-16,-2-2 0 0,-4-2 0 0,3-4 0 16,1-5 0-16,-3 1 192 0,5-4-48 0,1 1 0 15,4 3 0-15,3-1 0 0,1 0-144 0,4 0 192 16,0-1-192-16,3-2 192 0,-1-1 64 0,-1 1 32 16,-1-1 0-16,1 0 0 0,-1-2-16 0,-1 2 0 0,2 0 0 0,0 1 0 31,-5 2-144-31,6 1-128 0,4-2 192 0,-3 0-192 0,3-3 192 0,2-1-192 15,2-1 192-15,-1-6-192 0,1-3 192 0,-1-5-64 16,1-4 0-16,3-6-128 0,0-10 192 0,1-5-192 0,-6-9 192 0,3-7-192 0,-2-4 0 0,-3-3-224 16,-4 1 16-16,-2 1 0 0,-2 2-48 0,-3 4-16 15,-6 1 0-15,-1 3 0 0,-3 3 272 0,-1 3 0 32,-7 6 0-32,-3 1 0 0,-3-1 0 0,-5-1-256 0,-6 2 48 0,-7 4 16 31,-1 1-320-31,-10 4-48 0,-9 2-16 0,-5 5 0 0,-7 3 144 0,3 2 32 0,0 0 0 0,3 5 0 15,8 0 0-15,2 2 0 0,5 3 0 16,0 1 0 0,0 2-80-16,3 1-16 0,3-5 0 0,2 3 0 0,5-3 32 0,3 0 0 0,5-1 0 0,4-6-12784 15,-1 0-2560-15</inkml:trace>
  <inkml:trace contextRef="#ctx0" brushRef="#br0" timeOffset="177691.06">18618 3533 47919 0,'25'11'2112'0,"-6"3"448"0,-3 4-2048 0,-3 7-512 0,-1 5 0 0,1 2 0 16,-1 0 688-16,-3 3 16 0,1 1 16 0,-2 0 0 0,-1 2-560 15,3-5-160-15,-3-2 0 0,-3-5 0 16,3-2-192-16,-3-3-128 0,2-7 0 0,-5-3-16 15,-1-11-176 1,0 0-48-16,0 0 0 0,0 0 0 0,3-7-1392 16,-3-7-288-16,-4-8-48 0,-3-9-16448 0</inkml:trace>
  <inkml:trace contextRef="#ctx0" brushRef="#br0" timeOffset="177876">18288 2867 35759 0,'0'0'784'0,"0"0"176"0,0 0 16 0,0 0 32 0,10 7-816 0,-10-7-192 0,4 11 0 0,6-4 0 0,-2-3 0 0,2 0-288 16,1 2 64-16,0-2 16 16,3-1-3808-16,0 1-752 0</inkml:trace>
  <inkml:trace contextRef="#ctx0" brushRef="#br0" timeOffset="178246.1">18985 3409 38527 0,'19'32'3424'0,"-2"-7"-2736"0,4 3-560 0,-1 4-128 0,-4 4 2656 0,-2-1 496 16,-7-3 112-16,0 0 0 0,-3 0-2640 0,-1-2-624 16,-3-3 0-16,0 1 0 15,0-1 0-15,0-5 0 0,2-2-192 0,0-5 192 16,-2-4-512-16,0-11 0 0,0 0 0 0,0 0 0 0,0 0 208 0,7-7 48 0,-2-4 0 0,-3-4 0 15,0-3 96-15,3-3 32 16,-1-3 0-16,-1-3 0 0,-3-3 128 0,2 1 0 0,0-4 128 0,-2 1-128 16,2 3 0-16,-1-2 0 0,3 5-160 0,1 0 160 15,2 0 0-15,0 4 0 0,1 1 0 0,4 3 0 16,0 3 0-16,3 1-160 16,4 1 160-16,1 5-192 0,1-3 192 0,3 4-192 0,2 4 192 15,-2 3-192-15,2 3 192 0,1 4 224 0,2 4-48 0,-4 0-16 16,3 6 352-16,-3 1 64 15,2 7 0-15,0 0 16 0,6-1-144 0,-4 2-16 16,6 2-16-16,-6 1 0 0,2 1-256 0,-6 0-160 16,1 0 192-16,-5-1-192 0,-3-3 128 0,-1-3-128 15,-3-1 0-15,-3-3 0 16,-4 0-1280-16,-3-8-304 0,-4-11-64 0,0 0-16 0,0 0-2112 0,0 0-448 0</inkml:trace>
  <inkml:trace contextRef="#ctx0" brushRef="#br0" timeOffset="178661.03">19976 3533 14159 0,'11'-21'624'0,"-4"4"144"15,4-1-624-15,-1-1-144 0,1-2 0 0,-4 0 0 0,0-1 4464 0,0 1 848 16,0-3 192-16,-3 3 16 0,3 2-4352 0,-4 2-864 16,1 3-176-16,0 1-128 15,-1 4 1456-15,-3 9 208 0,2-10 32 0,-2 10 16 16,0 0-480-16,0 0-80 0,0 0-32 0,0 0 0 16,0 0-608-16,-13 12-112 0,-1 7-16 0,-4 3-16 15,1 6-16-15,-1 4 0 0,4 0 0 0,-1 0 0 16,1 1 112-16,0-1 32 0,3 2 0 0,-2-1 0 0,5-1-272 0,1-1-48 15,3-2-16-15,1-4 0 0,0-4-32 0,3-3-128 16,3-4 192-16,1-2-64 0,3-3-128 0,3 0 0 0,4-2 144 16,-2-6-144-16,2-1 0 0,3-1 0 15,-2-6 0-15,4 0 0 0,-3-2 0 0,-2 0-128 16,0-8 0-16,-1-1 0 0,-1 0 128 0,-3-1-192 16,0-3 192-16,-2 3-192 15,0-1 192-15,0-1-160 0,-3 3 160 0,-1 4-160 0,1-3 160 16,-2 5 0-16,1 2 0 0,-3 10 0 0,2-10 0 0,-2 10 0 15,0 0 0-15,5-8-128 0,-5 8 128 0,0 0 176 16,0 0-48-16,0 0 0 0,9-7 64 0,3 7 0 16,3 0 0-16,2 7 0 0,-2 1 192 0,3 9 64 0,2 4 0 0,5 4 0 15,0 7-288-15,1 4-160 0,2 3 192 0,-3 3-192 16,0 1 224-16,0 2-64 0,-1 0-16 0,-2-6 0 16,-1-3-144-16,-3-8 0 0,-6-6-192 0,-1-5 192 31,-2-9-1280-31,-9-8-144 0,0 0-32 0,0 0-13136 0,7-7-2624 0</inkml:trace>
  <inkml:trace contextRef="#ctx0" brushRef="#br0" timeOffset="179026.5">20594 3473 20959 0,'0'0'928'0,"2"-11"192"0,0-3-896 0,-4 3-224 0,0-3 0 0,-3 3 0 0,1 1 2688 0,-1 0 480 16,1 2 96-16,4 8 32 0,0 0-2848 0,0 0-448 15,0 0-320-15,0 0 64 0,0 0 1376 0,0 0 288 16,0 0 48-16,4 11 16 0,5 3 1216 0,5 1 256 15,0 5 64-15,0 6 0 0,4 5-1600 0,1 5-320 0,-1 5-64 16,0-1-16-16,-1 3-496 0,-2-7-112 16,-1-2-16-16,0-3 0 0,-6-2-384 0,2-5 0 15,-6-5 0-15,-1-2 0 0,-3-7 0 0,0-10 128 0,0 0-128 0,0 0 0 16,0 0 128-16,0 0-128 16,-6-10 0-16,1-4 128 0,-1-4-128 0,2 0-224 15,4-5 48-15,-3 0 16 0,2-5 16 0,1 0 0 16,1-1 0-16,-1 1 0 0,3 1 144 0,0-1 0 0,-2 3 0 15,5 3 0-15,-2-2 0 0,0 3 0 0,3 2 128 0,3-2-128 16,-2 0 0-16,2 3 0 0,1 1 0 0,3 2 128 16,-3-6-128-16,3 3 0 0,4-3 0 0,-1 3 0 15,-2 0 0-15,2 0 0 0,-2-1 0 0,3 6 128 16,3-1-128-16,2 2 0 0,0-1 128 0,0 6-128 16,-2 0 0-16,1 2-288 0,2 3 48 0,-4 2 16 15,0 4-1248 1,1 6-256-16,0 1-64 0</inkml:trace>
  <inkml:trace contextRef="#ctx0" brushRef="#br0" timeOffset="179335.94">21260 3063 38527 0,'14'-8'1712'0,"-14"8"336"0,7-6-1632 0,-7 6-416 0,3-7 0 0,-3 7 0 0,0 0 2384 0,0 0 400 15,0 0 80-15,0 0 16 0,0 0-2288 0,5 3-448 0,8 4-144 0,2 4 0 16,2 5 160-16,2 3-160 0,8 2 192 0,2 4-192 16,3 4 368-16,3-1-48 0,6 4 0 0,-5 2 0 15,1-2 64-15,2 3 16 0,2-3 0 0,-2 0 0 16,0 0-144-16,-3 0-16 15,2 0-16-15,-2-3 0 0,0-1-224 0,-1-1 0 16,-3-4 0-16,-3-2 0 0,-3-3 0 0,-3-4-128 0,-3-1-16 0,-3-3 0 31,-4-3-2400-31,-1-5-464 0,-1-2-112 0</inkml:trace>
  <inkml:trace contextRef="#ctx0" brushRef="#br0" timeOffset="179537.74">22204 2864 38639 0,'0'0'1712'0,"0"0"352"0,0 0-1648 0,0 0-416 0,0 0 0 0,0 0 0 0,0 0 1600 0,-6 21 224 16,1 4 48-16,-1 10 16 0,2 9-864 0,-3 12-160 15,3 4-32-15,-3 6-16 0,0 3 16 0,-3 0 16 16,2-4 0-16,-3 5 0 0,-2 2-384 0,-2 4-80 16,-4-1 0-16,-6 1-16 0,-7-4-368 0,-3-4 0 15,-4-4 0-15,-4-4 0 31,0 1-864-31,-6-6-240 0,2 0-48 0</inkml:trace>
  <inkml:trace contextRef="#ctx0" brushRef="#br0" timeOffset="-182910.81">2344 11922 37727 0,'0'0'1664'0,"0"0"352"0,0 0-1616 0,0 0-400 0,-14-4 0 0,3 0 0 15,11 4 784-15,-9-6 80 0,9 6 16 0,0 0 0 16,-9-4-48-16,9 4-16 0,-10 0 0 0,10 0 0 15,0 0-48-15,-9 11 0 0,3 1 0 0,3 7 0 16,-1 3 0-16,1 7 0 0,3 5 0 0,0 9 0 16,0 7-560-16,3 7-208 15,-1 9 144-15,0 3-144 0,0 0 0 0,0-2 128 0,3 1-128 0,0 3 0 0,-1 7 0 0,-1-3 0 16,1-2 0 0,-1-4-176-16,1-9 352 0,-2-5 64 0,3-8 16 0,-3-4 0 15,-4-2 128-15,2-4 48 0,-2 1 0 0,-1-9 0 16,-1 0-432-16,-1-3 0 0,1-6 128 0,-3-7-128 15,0-5 0-15,7-8 0 0,-14 0 0 0,3-11-176 32,-3-3-288-32,0-11-64 0,-2-10-16 0,0-5 0 0,-2-5 80 15,4-5 16-15,0-7 0 0,3-14 0 0,0-14 240 0,0-6 48 0,4-8 16 0,0 3 0 0,1 0-176 0,5-9-48 16,-3-9 0-16,2 4 0 16,2 7 48-16,2 3 0 0,2-2 0 0,-3 2 0 0,5-1 160 0,-2 9 160 15,3 13-208-15,0 8 80 0,4 1 128 0,0 6 0 16,6 1 0-16,-3 7 0 0,4 6 144 0,0 1 16 15,0 6 0-15,5 4 0 0,2 6-160 0,3 5 0 0,6 3 0 0,-2 7 0 16,1 4 128-16,1 4-128 0,3 6 128 0,-1 4-128 16,-1 10 240-16,-2 8-48 0,-2 3 0 0,-2 8 0 0,-4 7 64 0,-4 6 0 15,0 5 0-15,-7 9 0 0,1 1 64 16,-5 2 32 0,-4-1 0-16,-1 1 0 0,-3 1-352 0,-2 0 128 0,-2 1-128 15,-3-1 0-15,-4-2 0 0,-2-2 0 0,-3-3 0 0,0-5-192 0,3-7 192 0,-3-4 0 31,0-5 0-31,-1-4 0 0,1-6-240 0,0-1-64 0,0-3-16 0,3-3 0 32,-3-1-208-32,7-1-48 0,7-13-16 0,0 0-13072 0,-11 11-2608 0</inkml:trace>
  <inkml:trace contextRef="#ctx0" brushRef="#br0" timeOffset="-182091.33">2926 12602 24015 0,'7'43'2128'0,"0"-12"-1696"0,0 1-432 0,1 4 0 16,2 3 3584-16,-6-3 640 0,0 3 128 0,-1-4 32 0,0-5-3088 0,1-3-608 31,-4-6-128-31,0-1-32 0,0-3 736 0,-3-3 144 15,3-14 16-15,0 0 16 0,0 0-752 0,-8 8-160 0,8-8-16 0,0 0-16 16,-14-3-304-16,3-2-48 0,-1-5-16 0,3-1 0 16,-1-3-304-16,2-2-64 0,1-3-16 0,0-2 0 15,2-1 112-15,3-3 16 0,2-1 0 0,0-6 0 16,2-2 128-16,3 0 0 0,4-3 0 0,3-1 0 0,-1 0 0 0,-2 2-208 16,7 1 80-16,-2 3 128 0,0 3-368 0,0 1 48 15,4 0 16 1,-4 2 0-16,-2 1 176 0,2 4 128 0,-1 0-192 0,-2 5 192 31,0 4-528-31,-1 3 0 0,1 3 0 0,-4 3 0 0,-7 3-416 16,11 5-80-16,3 2 0 0,-3 7-16 15,0 4-320-15,3 0-64 0,0 3-16 0,-3 2 0 0,0-2 1600 0,2-1 320 0,2 0 64 0,-3-1 16 16,-1 0 544-16,1-1 112 0,-1 0 32 0,1 0 0 0,-3-4-288 0,2-3-64 16,-2 0-16-16,1-1 0 0,-1-3-432 0,2-3-96 15,-4-1-16-15,5-7 0 0,-4-2-144 0,4-5-16 16,0-6-16-16,-1-5 0 0,3-6-160 0,0-4 0 15,4-4 0-15,-3-12-176 0,2-7 176 0,-3-2-192 16,0-3 192-16,-6 5-192 0,-1 2 192 16,-4 10 144-16,1 7-16 0,-7 8-128 0,2 3 0 15,-6 4-176-15,-3 6 0 0,2 5 0 0,-6 0 176 0,-4 6-160 0,1 7 160 0,-1 0-160 16,-4 8-16-16,-2 4 0 16,2 6 0-16,1 4 0 0,3 3 176 0,-3 1 0 0,2 6 0 0,1-2 0 15,7 5 0-15,-3 1 128 0,5 4-128 16,0 3 176-16,2-3 176 0,2 1 32 0,3-9 16 0,4 2 0 15,3 4 176-15,2 2 16 0,2 0 16 0,4 3 0 16,1 0-96-16,5-3-32 0,1-2 0 0,1-4 0 16,4-1 48-16,1-2 16 0,6-3 0 0,-3-9 0 15,-1-4-272-15,1-4-48 0,-1-3-16 0,-2-4 0 16,1-4-208-16,-5-3-128 0,-5-4 128 0,-2-3-208 31,-1-4-1376-31,-7-3-272 0,0-3-48 0,-3-3-12592 0,-4-1-2528 0</inkml:trace>
  <inkml:trace contextRef="#ctx0" brushRef="#br0" timeOffset="-181610.22">3931 12206 47343 0,'0'0'2096'0,"0"0"432"0,7-4-2016 0,-7 4-512 0,0 0 0 0,0 0 0 15,0 0 384-15,0 0 0 0,-7 13-16 0,-3 3 0 16,2 5-368-16,-6 6-320 0,-7 8 64 0,0 6 16 16,1 0 240-16,2 3-192 0,4 1 192 0,2 1-192 15,1 0-192-15,4 0-48 0,2 0 0 0,3-1 0 0,4-1 432 0,1-3 0 16,1 0 0-16,3-2 0 0,2-5 368 0,1-2 144 16,-1-1 48-16,0-11 0 0,0-1 48 0,3-7 16 15,2-2 0-15,-3-5 0 0,3 0-384 0,0-8-80 0,-3-1-16 0,3-6 0 0,0-5-336 0,1-13-64 16,3-9 0-16,-1-9-16 15,1-11-368-15,-4-7-64 0,0-10 0 0,-6 2-16 16,-1 1 208 0,-4-7 32-16,-6-7 16 0,-1-6 0 0,-6-5 320 0,-4 4 144 0,-1 3-128 0,-2-3 128 15,2-2-192-15,1 0 64 0,-4 0 0 0,4 8 0 16,3 2-32-16,0 8 0 0,4 0 0 0,4 5 0 0,-1 2 160 0,1 3 224 16,3 6-48-16,0 6-16 0,0 12-32 0,3 7 0 15,-2 9 0-15,5 8 0 0,1 8 208 0,-7 10 48 16,11 1 0-16,0 12 0 0,0 5-160 15,3 15-32-15,4 12 0 0,3 13 0 0,-3 12-368 0,-1 5-80 0,1 3 0 0,-4 5-16 32,0 2 16-32,1 5 16 0,0 9 0 0,-1-3 0 15,-1-4-128-15,2 5-16 0,-1-1-16 0,-3 4 0 0,3 5 160 0,-3-11 48 0,-1-4 0 16,1-8 0-16,-4-4 192 0,0 0 0 0,0-6 0 16,-3-5-12880-16,-4-7-2544 15</inkml:trace>
  <inkml:trace contextRef="#ctx0" brushRef="#br0" timeOffset="-180755.72">5163 12255 26031 0,'0'0'1152'0,"-17"-1"240"0,3-4-1120 0,1 1-272 0,-1-1 0 0,1-1 0 0,3-4 1232 0,-1 2 192 15,1-2 48-15,2 3 0 0,1-2-752 0,1 2-144 16,6 7-16-16,-1-9-16 0,1 9 848 0,0 0 160 16,1-10 48-16,-1 10 0 15,0 0 192-15,6-8 32 0,2 1 16 0,2 2 0 0,-1 0-656 0,3 4-128 16,6-2-32-16,3-1 0 0,-3 1-384 0,5 0-96 15,2 2-16-15,2-2 0 0,-1 3-272 0,1 0-48 16,3 0-16-16,-5 0 0 16,-1-1 32-16,-2 1 0 0,0 0 0 0,-1 0 0 0,-3-2-224 0,-1 1-160 15,-3-2 32-15,-3 0 0 0,-1 2-944 0,-10 1-176 16,8-11-32-16,-5-3-13440 16,-3 0-2688-16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28:14.20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16672 12089 24303 0,'0'0'1072'0,"0"0"224"0,0 0-1040 0,0 0-256 0,0 0 0 0,0 0 0 0,0 0 960 0,0 0 128 0,0 0 16 0,0 0 16 15,0 0-800-15,0 0-176 16,0 0-16-16,0 0-128 15,0 0 0-15,0 0 0 0,0 0-160 0,0 0 160 16,0 0 0-16,0 0 0 0,0 0 0 0,0 0 0 0,11 3 624 0,-11-3 144 16,10 3 16-16,-10-3 16 15,11 4 624-15,-11-4 128 0,11 4 32 0,-11-4 0 16,14 7-240-16,-14-7-32 0,12 3-16 0,-12-3 0 0,14 4-432 0,-5-3-96 16,-9-1 0-16,11 2-16 0,-11-2-528 0,12 0-96 15,-12 0-128-15,11 0 176 0,-11 0-176 0,9 1-224 16,-9-1 48-16,12-1 16 15,-3 1 160-15,-9 0 0 0,12 0-144 0,-12 0 144 0,0 0 0 0,11 1 0 0,-4 2 0 0,-7-3 0 16,0 0 0-16,0 0 256 0,0 0-32 0,0 0-16 16,0 0-16-16,0 0-16 0,8 1 0 0,-8-1 0 15,0 0-176-15,0 0 0 0,0 0 0 0,0 0 0 16,0 0 0-16,0 0 0 0,0 0 0 0,0 0 0 16,0 0 0-16,0 0 0 0,0 0 0 0,0 0 0 15,0 0 0-15,-6-8 0 0,6 8 0 0,0 0 0 16,0 0 0-16,0 0 0 0,0 0 192 0,0 0-64 15,0 0 48-15,0 0 0 0,0 0 0 0,0 0 0 16,0 0 112-16,0 0 32 0,0 0 0 0,0 0 0 16,0 0-320-16,0 0 0 0,0 0 0 0,0 0 0 15,0 0 224-15,0 0-64 0,0 0-16 0,0 0 0 0,0 0 80 16,0 0 16-16,0 0 0 0,0 0 0 0,0 0 80 0,0 0 0 16,2-7 16-16,-2 7 0 0,0 0-336 0,0-7 0 0,3-1 0 15,-3 8 128-15,1-10-128 0,-1 10 192 0,3-6-64 0,-3 6 0 16,3-8-128-16,4 4 0 0,-7 4 0 0,4-7 0 15,3 0 0-15,-3 0 0 0,3 0 128 0,0 3-128 16,-3-3 128-16,3 0-128 0,-1 3 160 0,-1 1-160 16,1-4 336-16,1 3-16 15,-3-3-16-15,0 1 0 16,0 1-176-16,-4 5-128 0,10-6 144 0,-3-1-144 16,0 2 128-16,0 2-128 0,-3-1 0 0,3 1 0 15,-3-1 0-15,3 1 0 0,-1-1 0 0,-6 4 0 16,5-7 0-16,1 0 0 0,-2 1 0 0,-1 1 0 0,1-2 0 15,-1 0 0-15,-2 0 0 0,2 0 0 0,1 0 0 0,-1-3 0 16,1-1 0-16,-1 2 0 0,-2 0 144 0,2 0-16 0,1 0 0 0,2 2 0 16,-5-2 0-16,2 1 0 0,0-1 0 0,-3 9 0 15,4-9 64-15,0 0 16 0,-1 2 0 0,-3 7 0 16,4-11-208-16,-4 11 144 0,7-7-144 0,-4 0 128 0,-3 7-128 16,6-7 0-16,-1 0 0 0,2 0 128 0,-3-1-128 0,3 0 0 15,-3-1 144-15,-4 9-144 0,10-7 0 0,-3-1 128 31,-3-2-128-31,-4 10 0 0,10-11 0 0,1-1 0 0,-4 3 0 0,4-1 0 16,-2 2 0-16,-2-3 0 0,3 4 0 0,-4-3 0 16,1 2 0-16,0-2 176 0,2-4-176 0,1 3 192 15,-3 4-192-15,-3-4 0 0,3 0 0 0,0 2 0 0,0 4 0 0,0-2 128 0,0-3-128 32,1 2 192-32,2 1 0 0,-3 0 16 0,4 0 0 0,-1 0 0 0,2 0-80 0,1 0 0 15,-1 3-128-15,1-1 192 16,-2 3-192-16,3-4 0 0,-3 2 0 0,3 0 0 15,0 0 0-15,1 1 0 0,2-4 0 0,1 3 0 0,0-2 0 16,-4 0 0-16,1 0 0 0,2 0 0 0,1 0 0 16,-1-1 0-16,1 0 0 0,-3 0 0 0,2-2 128 0,-1 0-128 15,0 0 0-15,-3-1 0 0,-1-1 128 0,2 0-128 16,2-1 0-16,-5 0 0 0,6 1 0 0,-2 0 128 0,2-1-128 0,1-2 0 16,-4 1 0-16,4-1 128 0,0 0-128 0,-3 1 0 15,5 1 0-15,-2-1 0 0,0-1 0 0,3 0 0 16,-2-3 0-16,2 2 0 0,3-3 0 0,-2-2 0 15,1 1 0-15,0-2 0 0,-2-1 0 0,-1 1 0 16,-1-4 0-16,4 4 128 0,-5-3-128 0,0 2 0 16,0 0 0-16,-1 1 0 15,-3 3 0-15,1-3 0 0,3-3 0 0,-1 2 144 0,0-3-144 0,1 2 128 16,0 0-128-16,0 0 0 0,0 5 0 0,0-3 0 16,0-2 0-16,3 0 0 15,0 1 0-15,0-2 0 0,1-2 0 0,1-1 0 0,0 1 0 0,2-2 0 16,0-1 0-16,-1 1 0 0,3-1 0 0,-4 2 0 15,2 2 0-15,-2 3 0 0,-2-3 0 0,0 2 0 16,-2 2 0-16,1 2 0 0,2-1 0 0,-1-1 128 0,0-1-128 0,-2 3 0 16,5 0 0-16,-3 1 0 0,1 0 0 0,3-3 0 15,0 2 0-15,3-2 0 0,-3-4 0 0,3 1 0 16,4 2 0-16,-2-3 0 0,2 1 0 0,-3 2 0 16,-1-3 0-16,1 4 0 0,-1-3 0 0,-4 5 0 15,-5-2 0-15,2 0 0 0,3 1 0 0,-1 1 0 16,1 1 0-16,-6-3 0 15,3-6 0-15,0 2 0 0,1-3 0 0,2 3 0 16,1 1 0-16,0 5 0 0,0-2 0 0,0-3 0 16,3 2 0-16,-1 0 0 0,1 1 128 0,0-4-128 0,-3 1 0 0,0 3 0 15,1 2 0-15,-2-2 0 0,1-2 0 0,-3 3 0 16,-4 1 0-16,3-1 0 0,3 1 0 0,-2-2 0 16,-1 5 0-16,0-2 0 15,0-2 0-15,-1 1 0 0,1-1 0 0,1 1 0 0,3-1 0 0,-1-1 0 0,-3 3 0 16,-1 0 0-16,3 1 0 0,-2 3 0 0,0 0 0 0,-3 2 0 15,0-1 0-15,0 1 0 0,-4-1 0 0,4 2 0 16,-4 0 0-16,0 1 0 0,-3 2 0 0,0-3 0 16,3 1 0-16,-5 0 0 0,0 2 0 0,1 1 0 15,-4 0 0-15,3 0 0 0,-2 0 0 0,-2 0 0 16,0 3 0-16,-5 4 0 0,4-7 0 0,-4 7 0 0,4-7 0 0,-4 7 0 16,0 0 0-16,0 0 0 0,3-10 0 0,-3 10-176 31,0 0 176-31,0 0-128 0,0 0 128 0,0 0 0 15,0 0 0-15,0 0 0 0,0 0 0 0,0 0 0 16,0 0 0-16,0 0-128 0,-11-1 128 0,11 1 0 16,-14 0 0-16,14 0-128 0,0 0 128 0,-14 1 0 15,14-1 0-15,0 0 0 0,0 0 0 0,-11 6 0 0,11-6 0 0,0 0 0 16,0 0 0-16,0 0 0 0,0 0 0 0,-14 4 0 16,14-4 0-16,0 0 0 0,0 0 0 0,0 0 128 0,0 0-128 0,0 0 0 15,0 0 0-15,0 0 0 0,0 0 0 0,0 0 0 16,0 0 0-16,0 0 0 0,0 0 0 0,0 0 0 15,0 0 0-15,0 0 0 0,0 0 0 0,0 0 0 16,0-9 0-16,0 9 128 0,0 0-128 0,0 0 0 0,0-8 0 0,0 8 0 16,0 0 0-16,0 0 0 15,0 0 0-15,0 0 0 0,0 0 0 0,0 0 0 16,0 0 0-16,0 0 0 0,0 0 0 0,0 0 0 0,0 0 0 0,0 0-128 31,0 0 128-31,0 0 0 0,0 0 0 0,0 0-128 16,-7 14 128-16,0 0 0 0,0 0 0 0,-1 0-128 0,1 0 128 15,-3 0-128-15,3 0 128 0,-3 1-128 0,2 0 128 0,-3 2 0 16,1 0 0-16,-4-1 0 0,0 1 0 0,-1 4-192 16,-2 0 192-16,-1-2-192 0,-1 2 192 0,-2 3 0 15,0 1 0-15,-4-3 128 0,0 1-128 0,1 0 0 16,-1-2 0-16,0 4 0 0,0 1 0 0,-2-1-128 16,1 3 128-16,-1-2 0 0,-4 5 0 0,2-2-128 0,-6 0 128 0,2 2 0 15,-2 1 0-15,-1 0 0 0,-3 0 0 0,2 0 0 16,0 2 0-16,1 0 0 0,1 1 0 0,1-1 0 15,-1-4 0-15,2 2 0 0,-2 0-144 0,0 2 144 16,3 1 0-16,-1 1 0 0,-2 0 0 16,-1 2 0-16,-6-5 0 0,1 2 0 0,2-3 0 0,-5 0 0 15,3-2 0-15,2 0 0 0,3-5 0 0,-2 3 0 16,1-1 0-16,2 0 0 0,3 1 0 0,-4 2 0 0,-3 2 0 0,0 0 0 0,-3 0 0 0,1 3 0 31,-3-3 0-31,3 1 0 0,-1 2 0 0,2-3 0 16,2 0 0-16,-1 0 0 0,2-5 0 0,-1 3 0 15,5 2 0-15,-2 2 0 0,-4-2 0 0,0 0 0 16,-5-1 0-16,-2 1 0 0,3 1 0 0,1 1 0 16,3-1 0-16,2 2 0 0,-1-3 0 0,2 1 0 15,1-1 0-15,2 2 0 0,2 2 0 0,4-2 0 16,2 3 0-16,-3 2 0 0,1 2 0 0,-1-2 128 16,-3-5-128-16,0 3 0 0,2 2 0 0,1-3 0 15,-1 2 0-15,-2-5 0 0,5-4 0 0,-2 2 128 16,0-3-128-16,0 1 0 0,2-2 0 0,1-2 0 15,-3-2 0-15,0 0 0 0,5 2 0 0,0 0 0 0,0 1 0 0,1-1 0 0,-2 1 0 16,2-1 0-16,-6-4 0 0,3 1 0 0,-3-1 0 0,2 0 0 16,1 1 0-16,0-1 0 0,4-2 0 0,-4 2 0 15,5 3 0-15,2-3 0 0,3-2 0 0,-3-1 0 16,4-1 0-16,2 1 0 0,-1 3 0 0,3-4 0 16,1-2 0-16,0 1 0 0,2-2 0 0,2 2 0 15,-1 2 0-15,1-2 0 0,0 0 0 0,3-2 128 0,0 0-128 0,-3 0 0 16,1-3 0-16,1 1 0 15,1-1 0-15,0-2 0 0,2-9 0 0,-5 12 0 16,5-12 0-16,-5 8 0 0,5-8 0 0,0 0 0 16,-6 10 0-16,6-10 0 0,0 0 0 0,0 0 128 15,0 0-128-15,0 0 0 0,0 0 144 0,0 0-144 16,0 0 0-16,0 0 0 0,0 0 0 0,0 0 0 16,0 0 0-16,0 0 0 0,0 0 0 0,0 0 128 15,0 0-128-15,0 0 0 0,0 0 0 0,11-4 0 0,-2-3 0 0,-2 0 0 16,0 0 0-16,2 0 0 0,0-2 0 0,0 1 144 15,1-3-144-15,-1 0 0 0,3 0 0 0,-1-1 0 16,0-2 0-16,3 0 0 0,0-1 0 0,0 1 0 16,1 0 0-16,3 0 0 0,2 0 0 0,-1-2 0 15,1-4 0-15,-1-1 0 0,2-1 0 0,0 1 0 16,0-3 0-16,1-1 0 16,0-3 0-16,-1-1 0 0,0 0 0 0,-3-2 0 15,3 2 0-15,0-3 0 0,4-4 0 0,-2-3 0 16,0 4 0-16,0 1 0 0,2-1 0 0,0 2 0 0,3 1 0 15,-3 0 0-15,0 1 0 0,3 2 0 16,1-2 0-16,-1 2 0 0,1-3 0 0,-1 3 0 16,0 1 0-16,-2 3 0 0,2 0 0 0,-3 4 0 0,-4-2 0 15,-3 3 0-15,3-1 0 0,-2 3 0 0,-1-1 0 0,-2 3 0 0,0 2 0 16,-2 1 0-16,-3 3 0 0,0-1 0 16,-1 2 0-16,-3 2 0 0,-7 7 0 0,0 0 0 15,7-5 0-15,-7 5 0 0,0 0 0 0,0 0-176 0,0 0 176 0,0 0-160 31,0 0-688-31,0 0-144 0,-13 5-32 0,2 6-15104 0,0 5-3040 0</inkml:trace>
  <inkml:trace contextRef="#ctx0" brushRef="#br0" timeOffset="8385.66">20486 8785 38351 0,'0'0'1696'0,"10"4"352"0,-10-4-1632 0,0 0-416 16,0 0 0-16,0 0 0 15,0 0 352-15,0 0-16 0,0 0 0 0,0 0 0 16,0 0-336-16,-17 4 0 0,-1 0 0 0,-3-4 0 16,3-1 0-16,-4-2 0 0,1-1 192 0,-3-2-64 15,2 1 112-15,0-1 16 0,1-1 16 0,0 0 0 16,3 0 592-16,1 2 112 0,4-1 32 0,4 2 0 15,-2 0 0-15,11 4 0 0,0 0 0 0,-13-3 0 16,13 3-336-16,0 0-64 0,0 0-16 0,0 0 0 0,0 0-352 0,0 0-80 16,0 0-16-16,-11 3 0 0,11-3-144 0,0 0 0 15,-11 4 0-15,11-4 0 0,-11 3 0 0,11-3 0 16,0 0 144-16,0 0-144 0,-12 4 0 0,12-4 0 16,-9 0 0-16,9 0 0 0,0 0 0 0,-12 0 0 15,12 0 0-15,0 0 0 0,0 0 0 0,-9 7 0 16,9-7 0-16,0 0 128 15,-7 8-128-15,7-8 0 0,-6 13-128 0,3-1 128 16,-1 1 0-16,1-2 0 0,-1 0 0 0,-1 0 0 0,0 2 0 0,-1-1-208 16,-3-2 80-16,2 1 128 0,-3 0-160 0,-4 1 160 15,1 0 0-15,-3-4-144 0,2 2 144 0,-2-3 0 16,0 0-144-16,-5 0 144 0,-1 0-192 0,1-1 16 16,-4-1 16-16,-3-1 0 0,-1 2 160 0,-2 0 0 15,-2-1 0-15,-2 1-128 0,1 1 128 0,0 0 0 0,1 0 0 0,1 0-128 31,5-2-256-15,1 3-64-16,4 2 0 0,-6 4-9104 0,3-1-1840 0,8-1-352 0</inkml:trace>
  <inkml:trace contextRef="#ctx0" brushRef="#br0" timeOffset="9110.94">20372 8598 14159 0,'0'0'1264'0,"0"0"-1008"15,0 0-256-15,0 0 0 0,0 0 5280 0,0 0 1008 16,0 0 208-16,0 0 32 0,7 5-5376 0,-7-5-1152 16,7 9 0-16,-3 2-224 15,3 1-480-15,-3 0-80 0,2-4-32 0,-2 2 0 16,-4-10-1536-16,3 11-304 0,1-1-64 0,-4-10-16 0,0 0 1536 16,0 0 304-16,0 0 64 0,0 0 16 0,0 0 2080 0,0 0 400 0,0 0 96 0,0 0 16 15,0 0-176-15,0 0-48 0,0 0 0 0,0 0 0 16,0 0-464-16,7 7-80 0,-7-7-32 0,0 0 0 15,7 7-720-15,-7-7-256 0,8 8 144 0,-1-1-144 16,0 0 0-16,-7-7 0 0,10 10 128 0,-4-3-128 16,-6-7-240-16,7 5-80 0,-7-5 0 0,7 6-16 0,-7-6 144 0,0 0 48 15,9 4 0-15,-9-4 0 16,10 4 384-16,-10-4 80 0,0 0 0 0,0 0 16 16,0 0 224-16,0 0 32 0,0 0 16 0,0 0 0 15,0 0 80-15,0 0 16 0,8-4 0 0,-8 4 0 16,0 0-384-16,0 0-80 0,0 0-16 0,0 0 0 15,0 0-224-15,0 0 0 0,0 0-192 0,0 0 192 16,0 0 0-16,-4 14 0 0,4-14 0 0,0 14 0 16,-3 0-224-16,3-3 64 0,3 0 16 0,-3 3 0 15,0-4 144-15,0 2 0 0,2 1 0 0,-2 2 0 0,0 3 0 0,0 3 192 16,-2 1-32-16,2 5-16 0,-4 2-144 0,1 3-272 16,-1 2 64-16,-1 3 16 0,-2 2 192 0,-2 2-176 15,-2 3 176-15,-2 4-160 0,-2-2 160 0,-3 0-208 16,0 1 80-16,-7 3 128 15,-3 3-624-15,-8 3 0 0,-3 1 0 0</inkml:trace>
  <inkml:trace contextRef="#ctx0" brushRef="#br0" timeOffset="12428.65">16665 4966 17039 0,'0'0'752'0,"0"0"160"0,-3-10-720 0,3 10-192 16,-1-11 0-16,1 11 0 0,-3-11 2944 0,3 11 576 0,0 0 96 0,0 0 32 15,0 0-2848-15,0 0-560 16,0 0-112-16,0 0-128 0,0 0 752 0,0 0 48 15,0 0 16-15,0 0 0 0,0 0-112 0,0 0-32 16,3 14 0-16,-2-3 0 0,4 3 32 0,0 0 16 16,2-2 0-16,2 5 0 0,0-3-272 0,3 4-64 0,-3-1-16 0,2-2 0 15,1 0-128-15,-1-1-32 0,1 0 0 0,1 0 0 16,-1 0-64-16,1-4-16 0,1 1 0 0,0-4 0 16,0 0-128-16,-3 1 160 0,3 2-160 0,-4 1 160 15,1-1-160-15,3 1 0 0,0 2 0 0,-2 3 0 0,5-2 0 0,-3 4 208 16,1 3-48-16,2 2-16 0,-2 0-144 0,2 7 0 15,1-2 0-15,0 1 0 0,0 3-192 0,3 3 192 0,-3-3-192 0,3 4 192 16,-3 3-176-16,3 0 176 16,-3-3-128-16,3 1 128 0,-1-3 0 0,1 1 0 15,2-3 0-15,3 0 0 0,0 0 0 0,2 0 176 0,1-2-16 0,2 2 0 16,2 3-160 0,1-3 192-16,-1 0-192 0,2 0 192 0,-3 4-192 15,2 0 0-15,0 0 0 0,-1 3-176 0,1 3 304 0,-2-3 48 16,0 2 16-16,2 3 0 0,1-5-192 0,4 5 0 15,0 0 144-15,4 1-144 0,0-2 0 0,1 0 0 16,-3 3 0-16,-2-4 0 0,0-3 0 0,-2 1 0 0,2 2 0 0,-4-3 0 0,4-1 128 0,-2 1-128 16,5 0 160-16,4 0-160 15,0 0 0-15,4-1 0 0,0-2 0 0,-1 3 0 16,1-1 192-16,-2 1 0 0,-2-2 0 0,0 2 0 16,0 0-192-16,4-1 0 0,0 1 0 0,5 3 0 0,4-3 0 15,1 0 0-15,-1 3 0 0,-3 1 0 0,-2 0 0 0,-5 3 0 16,-3-1 0-16,-2 1 0 0,5-2 0 0,1 1 0 15,3-1 0-15,0 2 0 0,2-1 128 0,-2 1-128 32,0 0 176-32,-3 1-176 0,-3 2 0 0,2 0 0 15,-3 1 0-15,1-3 0 0,6 2 144 0,2-6-144 0,1 1 0 0,-2 2 144 0,0 0-144 16,-2 0 0-16,-2-2 0 0,0 2 0 0,-2 3 0 0,0-3 208 16,5 1 0-16,2 2 0 0,2-1-208 0,3-2 144 0,-3 0-144 15,3 0 128 1,-3 4-128-16,0 0 192 0,-2-1-192 0,-1 5 192 15,5-1-192-15,-2-1 0 0,0-2 0 0,1-2 0 0,1-2 128 16,-5 0-128-16,-1 2 0 0,-7 2 128 0,2 0-128 0,-1 2 0 16,2-6 0-16,-2-2 0 0,5 2 0 0,5-2 0 15,-3-1 0-15,2 3 0 0,-1 3 0 0,-2 4 0 16,-3-1 0-16,-4 4 0 0,0 0 0 0,4-2 0 16,7-2 0-16,0 2 0 0,7 1 0 0,-2 0 0 0,-1 2 0 15,-4-2 0-15,-1 2 0 0,1 0 0 0,-4-1 0 0,6-3 0 16,1-2 128-16,2 1-128 15,1 2 128-15,0-1-128 0,-6 0 160 0,-4-1-160 0,-6-2 192 0,-1-1-192 16,-3-3 0-16,1-3 0 0,0-1 0 0,0-2-192 16,2-1 192-16,-3 2 0 0,-3-1 0 0,-2 1 0 15,-2-2 0-15,-4 0 0 0,0-6 0 0,-7 2 0 16,-2 0 0-16,0-2 0 16,0-5 0-16,-3 1 160 0,-1 5-160 0,-3-4 0 15,2-2 0-15,-4 0 0 0,0-7 0 0,-1 1 0 16,-1 1 0-16,0-2 0 0,-1-3 0 0,-1-2 0 15,-2 1 0-15,-3-2 0 0,1-1 0 0,0 0 0 0,-2-1 0 16,-4-1 0-16,0-12 0 0,0 0 0 0,0 0 0 0,0 12 0 16,0-12 0-16,0 0 0 0,0 0 0 0,0 0 0 15,-16 7 0-15,4-5 0 0,12-2 0 0,-15 2 0 0,-4-4 0 0,1 0 240 16,-1-4-16-16,-1-2 0 0,-3-2-224 0,-3-1 0 16,1-5 0-16,-7-5-160 0,-8-2 304 15,-6-4 64-15,-7-2 16 0,-4-6 0 16,-6-7-224-16,2-5-160 0,4-9 32 0,-3-2 0 0,1-5 128 15,-4-3-160-15,2 0 160 0,-7 1-160 0,-6 4 160 0,6-3-208 16,1-3 80-16,1-4 128 16,3-1 0-16,-2-2 0 0,-6-2 0 0,-6 3 0 15,-5 4 0-15,5-3 0 0,3-5 0 0,3 2 0 16,-1-3 0-16,-6 3 0 0,-7-1 144 0,0 0-16 16,5-4-128-16,2-2 0 0,7-7 0 0,-4 4 0 15,-3 5 0-15,-3-2 0 0,-2 1 0 0,4-1 0 16,5-7 0-16,6 2-160 0,-1 0 160 0,3 0-208 15,-6-2 208-15,0 4-176 0,-6 0 176 0,4 0-160 0,9 1 160 16,-2 3 0-16,5-1 0 0,-5 0 0 0,-4-3 0 16,-3 3 0-16,2 1 0 0,1 3 0 0,2 1 0 0,5 2 0 15,0 2 128-15,-4-2-128 0,1 0 0 0,-8 1 0 0,-3 2 0 0,2-1 0 16,0 1 0-16,-1-1 176 0,3 1-16 0,-8-2 0 16,-5-1-160-16,0-3 0 0,2-1 0 0,5 1 0 15,5 0 0-15,1 0 0 0,-5 2-192 0,0-2 192 0,-3 0 0 0,4 0 0 16,7 2 144-16,0 2-16 0,7 3-128 0,-4 0 128 15,-4-1-128-15,-3 1 128 0,1 0 0 16,0 4 16-16,6 1 0 0,4 2 0 16,4 0-144-16,-3 3 0 0,-1 1 0 0,-3 0-176 0,0 5 176 15,3-2 0-15,6 4 0 0,2-1 0 0,9 2 0 0,-2 5 144 16,3-3-16-16,1 5-128 16,-1 1 144-16,0 2-144 0,0-1 0 0,0 4 144 15,0 4-144-15,3 3 0 0,4 2 0 0,3 1 0 0,4 3 0 0,6 2 0 16,3 3 0-16,3 2 0 0,4 3 0 0,2 5 0 15,2 0-160-15,3 4 160 0,3 0 0 0,6 7 0 16,0 0 0-16,0 0 0 0,0 0 0 0,0 0 0 16,0 0 0-16,0 0 0 0,0 0 0 0,0 0-176 15,8 7 176-15,2 1-208 16,3 2 16-16,-1 1 16 0,6 0 0 0,3 6 0 0,4 1-32 16,5 3-16-16,6-3 0 0,6 3 0 0,1 1 224 0,6 6-176 15,-2 0 176-15,2 6-160 0,1 2 160 0,0 6-192 16,1 0 192-16,3 5-192 0,6 2 192 0,4 1-128 15,4 0 128-15,-1 4-128 0,1 6-64 0,-1 4-16 0,-1 8 0 0,4 3 0 16,1 0 48-16,7 6 16 16,1-3 0-16,1 4 0 0,-2 5 144 0,-4-1 0 15,-3 5 0-15,7-2 0 0,4 0 0 0,3 0 0 0,-3 0 0 0,-5 2 128 16,0 1-128-16,-2 1 0 0,3 2 0 0,1-4-128 16,9-1 256-16,-5 4 48 15,-1-1 16-15,-7 2 0 0,-1 0-192 0,4-8 0 16,8-4 0-16,-3-3 0 0,-1 3 160 0,-1-5 0 15,-6 1 0-15,3-1 0 0,0-7 48 0,6 0 16 16,5-9 0-16,-1 2 0 0,-6-3 32 0,3 2 0 16,-3-3 0-16,3-3 0 0,9-3-32 0,-2-3 0 15,-2-3 0-15,-2 2 0 0,-3 1-224 0,5-1 0 0,4-3 0 0,1 5 0 16,-3 2 0-16,-3 0 0 0,-6 2 0 0,0-1 0 16,9-2 0-16,0-3-208 0,-5 3 32 0,-6 0 16 15,-10 1 160-15,-6-1 0 0,2-3 0 0,1 0 0 0,8 5 0 0,-2 0-208 31,-8 0 16-31,-4 5 16 16,-5 2-416-16,-4 1-96 0,-3-3-16 0,-2-3 0 0,-4-4 256 0,4-4 32 0,-2-2 16 0,0 4 0 0,-3-1 256 0,-1-2 144 16,-3 3-160-16,-2-4 160 31,-2 2-768-31,0-3-48 0,-3-2-16 0,-3 2-11040 0,3 3-2208 0</inkml:trace>
  <inkml:trace contextRef="#ctx0" brushRef="#br0" timeOffset="27223.31">16577 8265 17039 0,'0'0'752'0,"0"0"160"0,0 0-720 0,-8-6-192 0,4 2 0 0,-3 0 0 0,0 0 2256 0,-3-2 432 15,6 2 64-15,-3-3 32 0,0 3-1920 0,7 4-384 16,-8-7-80-16,1 1-16 0,0-1 400 0,7 7 80 0,-7-5 16 15,7 5 0-15,0 0-304 0,0 0-64 0,0 0-16 16,0 0 0-16,0 0-496 0,0 0-240 0,0 0 32 0,0 0 0 16,0 0 336-16,0 0 80 0,0 0 16 0,7 11 0 15,-7-11 240-15,11 10 48 16,-3-2 16-16,2 0 0 16,-10-8 272-16,10 10 48 0,1 0 16 0,-11-10 0 15,7 4-272-15,-7-4-48 0,8 11-16 0,-1 0 0 16,0-1-336-16,-7-10-192 0,7 14 192 0,-4-3-192 15,1 3 0-15,-1-4 0 0,-2 2 0 0,2 1-144 0,0-1 144 0,-3 2 0 16,1 0 0-16,-2 0 0 0,1-3 0 0,0 3 0 0,1-4 0 16,-1-10 128-16,3 14-128 0,-3-1 0 0,0-13 0 15,3 12 0-15,1 1 0 0,-3-2 0 0,2 1 128 0,-3-12-128 16,4 11 128-16,2-2-128 16,-6-9 128-16,4 12-128 0,-4-12 0 0,7 12 0 15,0-4 0-15,0 4 0 0,0-5 128 0,-7-7-128 0,8 12 160 0,-1-5-160 16,0 1 0-16,-2 2 0 0,2 1 0 0,-2 0-160 0,1-1 160 15,-1-1 0-15,2 3 160 0,-3-1-160 0,1 0 0 16,0 0-160-16,4 2 0 0,-5-2 0 0,1 3 160 0,2-2 0 16,2 1 0-16,0 1 0 0,0-3 0 0,1-4 0 15,3 0 0-15,-1 0 0 0,-4 0 0 0,5 1 0 16,0 2 0-16,0-3 0 0,1 1 0 0,0 2 0 16,0-3 0-16,1 0 0 0,2 0 0 0,-3 1 128 0,4 2-128 0,-1-3 128 15,-2 0-128-15,2 1 0 0,1 2-176 0,-3-3 176 31,2 1 0-31,1 2 0 0,-3 1 0 0,2-2 0 16,-3-1-160-16,1 3 160 0,2-2-160 0,-4 0 160 0,1-2 0 16,0 2 0-16,0 2 208 0,-1 1-64 0,1-3-144 15,0 0 0-15,-1 0-192 0,1 1 192 0,0-1 0 0,2 2 0 0,-2-4 0 0,5 2 192 16,-1 1-192-16,1-4-176 0,1-1 48 0,-1 2 0 16,1-5 128-16,-2 3 0 0,0-1 0 0,-3 0 0 15,5 2 0-15,-2-2 0 0,1-1 0 0,1 1 0 16,-2 0 0-16,0 1 0 15,0 0 0-15,-1-1 0 0,1 3 0 0,0-3 0 0,-2 2 0 0,0-2 0 16,3 3 144-16,-4 0-144 0,3 0 192 0,-4 0-192 0,3 1 0 16,-3 2 0-1,1-3-240-15,3 0 80 0,2 1 160 0,-1-1 0 16,2 0 0-16,-4 0 0 0,8 0 0 0,-3-3 0 16,-1 0 0-16,0 2 0 0,1-2 0 0,-1-1 0 15,0 1 0-15,-1-3 0 0,-1 1 0 0,1-1 0 16,-2 2 0-16,1-2 128 0,-1 2-128 0,0 0 0 15,1-2 0-15,-4 2 0 0,2 1 0 0,-1-1 0 16,3 0 0-16,-4 1 0 0,2-4 0 0,-2 0 0 0,2 3 0 16,-2-2 0-16,2 2 320 0,2-2 128 0,5 1 48 0,-3-1 0 15,1 2 0-15,3-3 0 0,3 0 0 0,0 0 0 16,1 0 176-16,-1-3 32 0,-1 2 16 0,-2-1 0 16,0 2-224-16,-1-1-48 0,-4-2-16 0,3 0 0 0,-2-1-208 0,0 0-32 15,-2 0-16-15,1 0 0 0,-1 1-176 0,2 0-144 16,-3 0 144-16,3 2-208 0,0-3 208 0,0 1 0 0,4 0 0 15,0 2 0-15,0-5 0 0,4 5 0 0,3-6 144 0,1 3-144 16,-1 1 240-16,-3-3-48 0,2 2-16 0,-5 0 0 16,2 0 80-16,0 1 32 0,-3-1 0 0,-3 0 0 15,2-2-144-15,-3 2-16 0,1-3-128 0,-1 3 192 32,0-3-192-32,1 1 0 0,-1-1 0 0,0-1 0 0,4-1 0 15,4 0 0-15,-3-2 0 0,3 1 0 0,1 0 176 16,3 2 32-16,-4 1 16 0,0-3 0 0,2 2 160 15,-3 1 16-15,1 0 16 0,-1-2 0 0,-3 1-176 0,1 2-48 16,-1-3 0-16,2 4 0 0,-2-2-64 0,-3 0 0 16,-1-4-128-16,4 4 192 0,0-2-192 0,1 0 0 15,1-2 0-15,3-1 0 0,2 0 0 0,-4 1 0 0,4-3 0 16,-6-2 0-16,1-3 176 0,-1 1-176 0,2 0 192 0,-3 0-192 16,0-3 128-16,-2 3-128 0,0 0 0 0,-2-3 0 15,4-1 160-15,0 1-160 0,-2 0 128 0,0-1-128 0,2 2 208 16,-2 2-32-1,2 3-16-15,3-3 0 0,4-3-160 0,3 3 128 0,-3-3-128 16,4 3 128-16,0-3-128 0,-1 0 192 0,1 1-192 0,-1 3 192 16,-1-3-192-16,0 0 0 0,-2 3 0 0,1-4 0 0,-1 1 0 15,-3 0 0-15,2-4 0 0,1 3 0 16,4-1 0-16,-3 0 0 0,5-2 0 0,-2 3 128 16,-1 2-128-16,-3-1 0 0,4 1 0 0,-4-2 0 15,0-2 0-15,-2 4 0 0,0 1 0 0,-3 3 0 16,4-4 0-16,-5 5 0 0,1-2 0 0,-2 2 0 15,0 0 0-15,1 1 0 0,2 4 0 0,1-3 0 16,2 1 0-16,-2 2 0 0,3-3 0 0,0 1 0 16,0-3 0-16,1 5 0 0,-4 0 0 0,1-1 0 15,-2 2 0-15,2 0 0 0,-4 2 0 0,1-1-176 0,-1 2 176 0,-1-1 0 16,0 0-144-16,-1 2 144 0,-2-3 0 0,3 3 0 16,3 0 0-16,-3 1 0 0,5-2 0 0,-2 3 0 15,-1-3 0-15,1 3 0 0,-3-2 0 0,0 4 0 16,1-3 0-16,-4 0 0 0,2 2 0 0,-5 1 0 0,2 0 0 0,0 1 0 15,-3 2-144-15,0-3 144 0,0 3 0 0,-1-3 0 16,1 0 0-16,-1 0 0 0,-2 0 0 0,-1 4 0 16,1-2 0-16,-2 0 0 0,1 1 0 0,1-3-160 0,-1 2 160 0,2 0 0 15,0 1 0-15,-2 1 0 0,4-1 0 0,0 1 0 16,1 0 0-16,2 2 0 0,1 0 0 0,2-1 0 16,1 2 0-16,0 4 0 0,-3-2 0 0,3 0 0 15,3 1-128-15,-4 1 128 0,1 0 0 0,0-1 0 16,-3 3 0-16,0 1-128 15,4 0 128-15,-3 2 0 0,2 2 0 0,-2 1 0 16,0-1 0-16,2 3 0 0,3 0 0 0,-3-3 0 16,5 1 0-16,-1 1 0 0,2-1-144 0,1 1 144 15,-3-5 0-15,3 3 0 0,0 0 0 0,-3 2 0 16,-1 2 0-16,0-1-144 0,0-2 144 0,-2 5 0 16,2-3 0-16,-3 1 0 0,-2-1 0 0,0 2 0 0,0-2 0 15,0 1 0-15,0-1 0 0,0 0 0 0,3 0 0 0,-1-1 0 16,1-1 0-16,1-1 0 0,2-3 0 0,-1 2 0 15,2-1 0-15,-2 3 0 0,0-1 0 0,0 0 0 0,-1 0 0 0,-2 0 0 16,-2 0 0-16,2 2-128 0,1-2 128 0,-4 0 0 16,-3 1 0-16,1 1 0 0,1-2 0 0,0 2 0 15,-3-1 0-15,3 1 0 0,1-1-128 0,2 2 128 32,1 1 0-32,1-1 0 0,5-3 0 0,-3 3 0 15,1 2 0-15,-1-3 0 0,1-1 0 0,-1 1 0 0,1 0 0 0,-3 4 0 16,1-2 0-16,-1 3 0 0,-1 0 0 0,-3 2-128 15,-1 2 128-15,0-3-160 0,-3 1 160 0,0-2 0 16,-1 0 0-16,1 2 128 0,0 0-128 0,0 1 0 16,0-3-176-16,0 0 176 0,0 3-256 0,-1-1 64 0,0-1 0 15,-2 1 0-15,1-2-64 0,-2 3 0 0,-1-3 0 0,1 3 0 16,-4-3 16-16,1 1 0 0,0 1 0 0,-1-2 0 16,-3 0-16-16,2-4-16 0,-2 1 0 0,-3 0 0 31,1 2-1328-31,2 1-256 0,4 2-48 0</inkml:trace>
  <inkml:trace contextRef="#ctx0" brushRef="#br0" timeOffset="29784.56">18540 7470 34207 0,'-16'4'3040'0,"-4"-4"-2432"0,-4-9-480 0,2-2-128 16,-2-3 848-16,5-2 160 0,-1-6 16 0,1-2 16 15,5-4-720-15,0-1-128 0,3-3-48 0,0-4 0 16,4-3-144-16,4 0 0 0,-1-4 0 0,1 1 0 15,3 0 0-15,3 3 0 0,-2 3 0 0,2 2 0 16,0 4 0-16,1 7 0 0,-1 2 144 0,1 8-144 0,-4 1 272 0,0 12-16 16,0 0 0-16,0 0 0 0,0 0 1344 0,0 0 272 15,0 0 48-15,0 0 16 0,0 0-528 0,0 0-128 16,0 0 0-16,0 0-16 0,0 0-976 0,-11 3-288 16,11-3 128-16,-12-3-128 0,12 3 0 0,-9-7 0 15,-1 0 0-15,3 0 0 0,7 7 0 0,-7-8-160 16,1 1 16-16,6 7 0 0,0 0 144 0,0 0 0 15,-12 4 0-15,-3 6 0 0,-6 8 0 0,-11 10-128 0,-12 12 128 0,-18 9-128 16,-15 13-208 0,-8 4-48-16,3 10 0 0,-8 2 0 15,-2 1-4128-15,6-1-832 0</inkml:trace>
  <inkml:trace contextRef="#ctx0" brushRef="#br0" timeOffset="30302.76">17631 7055 40431 0,'-14'31'3584'0,"3"-13"-2864"0,-3 3-576 0,-4-3-144 16,-7 3 2528-16,-4-3 480 0,-5-3 80 0,-2 3 32 16,-3 0-2640-16,0 2-480 0,1-5-192 0,4 3 16 31,2-1-544-31,4 3-112 0,3-1-32 0,-1-1 0 16,4 3-224-16,1-3-32 0,7-2-16 0,0 0 0 0,3-2 1296 0,4-3 256 0,3 1 48 0,4-12 16 15,1 11 544-15,-1-11 128 0,7 12 0 0,5-1 16 16,0 1-432-16,6-6-96 0,0 3 0 0,7 1-16 15,3 1-208-15,6 0-32 0,8-1-16 0,4 1 0 0,8 0-176 0,3-1-48 32,3-3 0-32,0-5 0 15,-1 3-640-15,1-5-128 0,1-5-16 0,9-1-16 16,8-7-2336-16,4-5-464 0,0-9-80 0</inkml:trace>
  <inkml:trace contextRef="#ctx0" brushRef="#br0" timeOffset="30751.82">19096 7355 46303 0,'7'41'4112'0,"-4"-10"-3280"0,-3 5-672 0,0-4-160 15,0 0 1280-15,-3-2 208 0,1 2 48 0,-3 0 16 0,-4-1-1104 0,0-1-208 16,-2-2-48-16,-3 0-16 16,-2-2-336-16,0 1-64 0,2-5-16 0,-1 0 0 31,2-1-528-31,1 0-96 0,2 0-32 0,-1 0 0 15,-2-3-224-15,5 0-48 0,-2-2-16 0,2 3 0 0,1 1-2544 0,3-2-512 16</inkml:trace>
  <inkml:trace contextRef="#ctx0" brushRef="#br0" timeOffset="31009.24">18632 7381 41583 0,'0'0'3696'0,"0"0"-2960"0,0 0-592 0,-7 8-144 0,0 2 832 0,0-3 144 0,0 4 32 0,0 3 0 15,-2 0-3280-15,0 6-656 0</inkml:trace>
  <inkml:trace contextRef="#ctx0" brushRef="#br0" timeOffset="31163.72">18602 7933 40431 0,'7'25'3584'0,"2"4"-2864"16,0 5-576-16,0-3-144 0,-2 1 1616 0,3-7 304 0,1 0 48 0,-2-4 16 15,0-3-1056-15,0-3-208 0,3-1-32 0,2 0-16 16,2-3-672-16,2 2-192 0,0-2-16 0,3 0 0 31,1-4-304-31,3 0-48 0,2 0-16 0,2-3 0 16,0-1 32-16,6-3 0 0,7-3 0 0,8-1 0 0,4-2-496 0,1-5-112 0,1-4 0 15,-6-3-11552-15,0-3-2304 0</inkml:trace>
  <inkml:trace contextRef="#ctx0" brushRef="#br0" timeOffset="34086.18">21794 9912 15599 0,'-4'17'688'0,"1"-5"144"0,3-12-656 0,-4 13-176 0,4-13 0 0,0 0 0 16,0 0 3712-16,0 0 720 0,0 0 144 0,-13-4 32 31,5-5-3792-31,1-2-816 0,3-3 0 0,-2-1-144 15,5-3-16-15,-2-4 0 0,3-5 0 0,3 1 0 16,1-2 416-16,-1 0 96 0,5 1 16 0,2 4 0 0,1-2 160 0,4 2 48 16,5 0 0-16,5 0 0 0,4-2-80 0,3 2-16 15,7 3 0-15,-4 3 0 0,1-1 416 0,-1-3 96 0,1 3 16 0,-3-3 0 16,-1 3-560-16,0 0-96 0,-3-3-32 0,-1 3 0 16,-3 1-320-16,0 2 0 0,0-6 0 0,0 0-192 0</inkml:trace>
  <inkml:trace contextRef="#ctx0" brushRef="#br0" timeOffset="34582.35">21705 9157 25055 0,'0'0'2224'0,"4"9"-1776"0,-4-9-448 0,0 0 0 0,11-4 4656 0,-1 2 848 16,1-5 160-16,-1-5 32 0,-2-2-4384 0,6-4-880 16,0-3-176-16,4-2-48 0,4-1-208 0,2 3-128 15,-2 2 128-15,3 6-208 0,6 1 208 0,-4 6 240 16,1 5-48-16,1 2-16 0,1 3 80 0,3 7 0 15,-1 0 16-15,1 8 0 0,2 1 112 0,0 6 0 16,-3 1 16-16,-3 1 0 0,3 4 144 0,0 2 32 16,0 2 0-16,0 2 0 0,-2-5-80 0,-4-1-16 0,-1-1 0 0,-3-6 0 0,-3 0-304 0,-3-3-176 15,-3-5 192-15,-1 1-192 0,-3-2 0 0,-2 0 0 16,0-2 0-16,-4-4 0 16,-3-10-1296-1,-3 11-224-15,0-3-32 0,-5 4-13216 0,-6 0-2640 0</inkml:trace>
  <inkml:trace contextRef="#ctx0" brushRef="#br0" timeOffset="35189.75">22439 10654 4079 0,'0'0'368'0,"0"0"-368"0,0 0 0 0,0 0 0 16,0 0 6528-16,0 0 1216 0,0 0 256 0,0 0 64 15,0 0-5840-15,0 0-1168 0,0 0-224 0,-11-2-64 16,11 2-400-16,-11 0-96 0,11 0-16 0,-12 2 0 16,12-2 496-16,-13 5 80 0,0-3 32 0,13-2 0 0,0 0-448 0,0 0-96 15,0 0 0-15,0 0-16 0,0 0-304 0,0 0 0 16,0 0 0-16,0 0 0 0,0 0 192 16,12-9-32-16,4-2 0 0,-2 1 0 0,2-1 192 0,2-3 32 15,1-7 16-15,4 0 0 0,-1-1 608 0,2-3 112 16,1 1 32-16,-4-1 0 0,4-1-1152 0,-3-2-240 0,3-3-32 0,0 1-16 15,3-2 288-15,-3-2 0 0,7-2 0 16,0 2 0-16,0 0 0 0,3-3 0 0,1 1 0 16,1 4 0-16,0 1 0 0,2 2 0 0,2 4-128 0,-5 0 128 31,-1 5-2144-15,0 5-320-16,-6 0-64 0,-1 5-16 0</inkml:trace>
  <inkml:trace contextRef="#ctx0" brushRef="#br0" timeOffset="35691.75">22785 9929 22463 0,'0'0'1984'0,"0"0"-1584"0,0 0-400 0,0 0 0 16,3 11 3456-16,-3-11 624 0,0 0 112 0,1 8 32 0,5 2-2832 0,-6-10-560 15,4 10-128-15,0-2 0 16,3 2-576-16,-7-10-128 0,7 7 0 0,0-3 0 15,-7-4 128-15,10 4 64 0,1-1 0 0,0-3 0 0,-1-3 288 0,1-1 64 16,3 0 16-16,1-3 0 0,3 0 80 0,3 0 0 16,2 0 16-16,0 3 0 0,3-3-144 0,-4 3-16 15,3 1-16-15,-1 3 0 0,-3 0 64 0,-2 1 16 0,-1 5 0 0,-1 1 0 16,-2 0-48-16,-1 4-16 0,0 0 0 0,0 3 0 16,-4 0-224-16,-2 0-32 0,2-3-16 0,-6 3 0 15,0-1-224-15,-1 1 128 0,0-2-128 0,-6 3 0 16,-1 2 0-16,-3 1 0 0,0-2-176 0,-3 5 176 15,-1-1-400-15,0 6 32 0,-3-6 16 0,-1 10 0 32,1-1-176-32,0 6-48 0,3 0 0 0,1 1 0 0,3-3-32 0,-2 2-16 0,7 0 0 0,-2-3 0 31,4-4-16-31,0 1-16 0,4-2 0 0,-2 1 0 16,7-1-1712-16,1-4-320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30:28.97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15354 6319 54367 0,'0'0'2416'0,"0"0"480"0,0 0-2320 16,0 0-448 0,0 0-128-16,0 0 0 0,0 0-192 0,0 0-48 0,0 0-16 0,0 0 0 15,6 11 256-15,-6-11-176 16,9 9 176-16,-9-9-160 0,10 7-16 0,-10-7 0 0,11 4 0 0,-1 1 0 16,1-5 176-16,-11 0 256 0,8 3-64 0,-8-3-16 15,13 4 240-15,-2-4 48 0,-3 0 16 0,2 0 0 0,1 0-192 0,-1 0-32 16,1 0-16-16,-1 2 0 15,1 0-96-15,0 1-16 0,3-1 0 0,-3 3 0 0,3-1-128 0,0 1 128 16,1-1-128-16,3 1 128 0,2 0-128 0,-1 2 0 0,2-3 0 16,0 3 0-16,4 0 0 0,-2 0-144 0,0 2 144 15,-2 0 0-15,2 0 0 0,-3 3 0 0,-1-3 0 0,2 3 0 16,-3 0 0-16,0 2 0 0,3 0 0 0,-3 0 0 16,3 3 0-16,-2-3 0 0,1 1 176 0,2 2-176 15,3 1 0-15,3 0 0 0,-2 0 0 0,7 0 0 16,4 3 0-16,-1 4 0 0,6-3 128 0,1 2-128 15,1-2 0-15,-1 2 160 0,3 1-160 0,-3-3 128 16,3 2-128-16,0 1 0 16,4 0 0-16,5 5 128 0,7-3-128 0,3 0 0 15,6 1 144-15,0 0-144 0,-3 1 0 0,7 0 0 16,6 2 0-16,6-2 0 0,9 3 0 0,3 0 0 16,1-1 0-16,3 0 0 0,7-4 0 0,9 1 0 15,2-3 0-15,10 3 0 0,4 0 0 0,6 1 0 0,11-2 0 0,9 5 0 16,7 3 0-16,5 2 0 0,3 4 0 0,6-1 0 15,11 6 0-15,5 3 0 0,7 4 0 0,-1 1 0 16,0 2 0-16,2 1 0 0,5 0 0 0,4 5 0 16,-1 2 0-16,2 0 0 0,-5 3 0 0,-4-3 0 0,-2 1 0 0,-1 0 128 15,-3-3-128 1,-2 2 128-16,0 5-128 0,-3-2 0 0,-4 1 0 0,-7 3 0 16,-6-3 0-16,-1-1 0 0,-4-3 0 0,-9 0 0 15,-15-2 0-15,-3-2 0 16,-2-2 0-16,-16-1 0 0,-9-1 0 0,-5-6 0 0,-4-4 0 0,-5-7 128 15,-7-2-128-15,-5-5 0 0,-9-7-176 0,-7 0 176 32,-3-3-1200-32,0-2-144 0,0-8-16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31:24.7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19823 7845 1311 0,'0'0'128'0,"0"0"-128"15,-18 7 0-15,1 0 0 0,2 0 5312 0,-2 0 1056 0,2 4 208 0,-2-2 32 16,1 0-3728-16,0 3-736 0,0-3-160 0,2-2-16 16,1 2-1152-16,-1 0-240 0,2-2-32 0,12-7-16 15,-11 9-528-15,11-9 0 16,0 0 0-16,0 0-192 0,-7 1 192 0,7-1 160 15,-7-3-32-15,3-4 0 0,1 0 160 0,3-4 32 0,0 1 0 0,0 2 0 16,3-11-320-16,1 6 0 0,1 1 0 0,-3 3 0 16,-2 9 208-16,0 0-64 0,7-7-16 0,0 0 0 15,-7 7-128-15,6-7 0 0,1-1 144 0,0 1-144 16,3 0 144-16,-2-4-144 0,4 1 192 0,2-1-192 16,4-6 0-16,3-1 0 0,3-6 0 0,3 1 0 15,-2-4 192-15,0 1 16 0,4-5 16 0,-1 2 0 0,0-1-96 16,1 3 0-16,-1 3-128 0,-6 4 192 0,-1-1-64 0,0 1 0 15,-6 1-128-15,-1 3 192 0,2 3-48 0,-4 3-16 16,-1 2 0-16,1 3 0 0,-1 0 64 0,-2 3 0 16,-9 2 0-16,0 0 0 0,0 0 400 0,0 0 96 0,0 0 16 0,5 9 0 15,-5-9-32-15,0 14 0 0,-5 0 0 0,-2 0 0 0,-2 1-416 16,-4-1-64-16,1 4-32 0,-4-1 0 0,-2 3-160 16,-6 1 0-16,2-3 0 0,-3 3 0 0,0-5 160 0,-3 3 0 15,-1-1 0-15,-3-3 0 0,1 2-160 0,2-3 0 16,-2 4-192-16,2-4 192 0,0 1 0 0,-1 0 0 31,4 1 0-31,4-1 192 0,-1-4-192 0,4 3 0 16,3 0-192-16,2 0 192 0,1-1 0 0,4-1 0 0,9-12 0 0,-7 8 0 15,7-8 0-15,0 0 0 0,0 0 0 0,0 0 0 16,0 0-128-16,11-5 128 0,3-5 0 0,4-1 0 16,1-2 0-16,6-2-144 0,5-3 144 0,1 0 0 15,1-3-192-15,0-1 64 0,-1 1 128 0,-3 0-208 0,1-1 208 16,-4 2 128-16,0-1 0 0,-3 2-128 0,3-7 0 15,-1 3 0-15,1-2-160 0,0-2 160 0,-1-1-160 0,3-4 160 16,0-3 0-16,1 2-144 0,2-2 144 0,-3 3 0 16,3 0 0-16,-2 1 0 0,-2 5 0 0,-2 1 144 0,-6 4-16 15,-1 3-128-15,-2 7 0 0,-5 4 0 0,-3 2 0 0,-7 5 0 16,0 0 144-16,4 9-144 0,-4 5 0 0,-7 1 144 16,-7 9-144-16,-7 1 0 0,-5 4 144 0,-8 7-144 31,-4 2-208-31,-1 2-112 0,0 5-32 0,0 0 0 15,0-1 176-15,-2-1 48 0,0 1 0 0,2-5 0 16,-4 1-48-16,4-1 0 0,0-4 0 0,0-6 0 16,0-4-96-16,4-5-32 0,3-2 0 0,5 0-12064 15,6-7-2416-15</inkml:trace>
  <inkml:trace contextRef="#ctx0" brushRef="#br0" timeOffset="686.14">19713 7054 13823 0,'0'0'608'0,"2"-17"128"0,3-1-592 0,2 0-144 16,1-5 0-16,4 2 0 0,4 1 1040 0,-1 1 176 15,5 1 48-15,2-3 0 0,0 3-368 0,5-3-64 16,-2-1 0-16,4 1-16 0,-1 0 64 0,4 0 16 16,0 2 0-16,0 2 0 0,0-1-192 0,0 4-16 0,5 3-16 0,-3 4 0 15,3 1-144-15,-2 5-16 0,-3 1-16 0,-3 3 0 16,-4 2 368-16,-4 5 80 0,-3 4 16 0,0 4 0 15,-7 3-208-15,-1 4-48 0,-3 3 0 0,-3-2 0 16,-1 2-416-16,-3 0-96 0,-3-1 0 0,-4 1-16 0,-1 1 16 0,-2 2 0 16,0 2 0-16,-1-2 0 0,0 1-48 0,-3 0 0 0,-1-3 0 0,-5 2 0 15,2-2 128-15,0 3 32 0,-3 0 0 0,2 0 0 16,-2 0 16-16,0 2 16 0,3-2 0 0,-1-6 0 16,3-8-336-16,5 0 0 0,-1-2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8:32:18.71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1325 7065 26031 0,'0'0'1152'0,"0"0"240"0,0 0-1120 0,0 0-272 0,0 0 0 0,0 0 0 0,0 0 416 0,-7-9 32 16,7 9 0-16,-4-9 0 0,4 9 64 0,0 0 0 16,0 0 16-16,-5-10 0 0,5 10 592 0,-5-8 112 15,5 8 32-15,0 0 0 0,-1-10-176 0,1 10-16 16,0-10-16-16,0 10 0 16,1-8-416-16,-1 8-96 0,5-12-16 0,-3 3 0 15,-2 9-528-15,7-7 0 0,0 3 0 0,-7 4 0 0,7-7 0 0,0 2 0 16,-7 5 0-16,9-2 0 15,-9 2 0-15,9-2 0 0,-9 2 0 0,10 0 0 0,-10 0 240 0,11 0-16 16,-4-3 0-16,-7 3 0 0,9 2 80 0,0 1 16 16,3-1 0-16,-3 0 0 0,0-1 128 0,2-1 48 15,1 0 0-15,0-1 0 0,1 1-368 0,-1 1-128 0,2 1 0 0,1-2 144 16,2-3-144-16,2 1 0 0,5 2 144 0,1 0-144 16,0-2 0-16,3 0 0 0,4 1 0 0,-3-1 0 15,-1 0 144-15,1 0-144 0,2 2 192 0,-2 0-192 16,3 4 256-16,-4-2-64 0,2 3-16 0,2-2 0 0,-3 1-176 15,2 1 192-15,-2-3-192 0,0 3 192 0,3-1-192 16,3-1 128-16,0-2-128 0,1-1 128 0,0 0 16 0,-1 0 0 16,1-1 0-16,-3 1 0 0,-1-3 32 0,-5 1 0 15,3 1 0-15,-2 1 0 0,-2 0-48 0,1 0 0 16,-2 0 0-16,-3 1 0 0,-1 1-128 0,1 1 160 0,2-3-160 0,-2 0 160 16,3 0-160-16,-1 0 0 0,-2 0 0 0,1 0 0 15,0-3 0-15,0 1 0 0,2 1 0 0,-2 0 0 31,0 1 256-31,0-3 32 0,0 1 0 0,2 2 0 16,-3-2-32-16,2 2 0 0,1 0 0 0,0 0 0 16,3 0-256-16,-3 2 0 0,3-2 0 0,-3 0 0 0,1 0 0 15,2 0 0-15,4-2 0 0,0 2 0 0,1-5 0 0,1 3 128 16,0-3 0-16,1 1-128 0,-3-3 144 0,0 0-144 16,-3 0 0-16,2 0 144 0,-2 0-144 0,-1 2 0 15,-2-1 0-15,2-1 0 0,0 2 144 0,-1-1 0 0,-1 1 0 0,-1 2 0 16,-2 1-144-16,4 2 0 0,0-4 144 0,4-1-144 15,-2-1 0-15,3 3 128 0,0-4-128 0,3 3 0 16,-3-3 192-16,4 2-16 0,-1-2-16 0,1 2 0 16,3 1-160-16,0 1 192 0,0 2-192 0,0 1 192 15,0-3-192-15,5 3 0 0,2 0 0 0,-2 0 0 0,2 0 0 16,-1-3 0 0,-2 2 0-16,0-2 0 0,-4-1 0 0,0 1 128 15,0 1-128-15,-2-4 128 0,-1 3-128 0,-1-1 192 16,-3 1-192-16,3 0 192 0,-2 2 16 0,2-2 16 15,1 0 0-15,-4 2 0 0,0 1-224 0,0-3 0 16,-2 2 0-16,0-1 0 0,-3 4 0 0,-1 2 0 0,1-4 0 0,-2 1 0 16,0 2 0-16,-1 0-128 0,-2 1 128 0,-1-1 0 15,-3 1 0-15,-1 0 0 0,-3 1 0 0,1 0 0 16,-1-1 0-16,-3 0 0 0,-1 2 0 0,-10-6 0 16,11 4 0-16,-4-1 0 0,-7-3-176 0,8 4 176 0,-8-4 0 15,0 0 0-15,0 0 0 0,0 0 0 0,0 0-384 0,6-11 0 16,-2-3 0-16,-1-4 0 15,-3-2-320-15,-3-2-64 0,0-3 0 16,2 0-13888-16,-2 0-2752 0</inkml:trace>
  <inkml:trace contextRef="#ctx0" brushRef="#br0" timeOffset="4030.81">17838 9228 17039 0,'0'0'1520'0,"-7"-11"-1216"16,0-3-304-16,-3-2 0 0,2 2 1584 0,-4 2 256 15,3-1 48-15,2 1 16 0,-3 1-1648 0,4 2-256 0,6 9-176 0,0 0 32 16,0 0 288-16,0 0 64 15,0 0 16-15,0 0 0 0,0 0 928 0,0 0 176 16,0 0 32-16,0 0 16 0,0 0 0 16,9 4 0-16,1 3 0 0,-4 0 0 0,1 2-880 0,-1 1-176 15,0-3-48-15,1 1 0 0,-7-8-112 0,4 10-32 16,0-2 0-16,-4-8 0 0,0 0-128 0,0 0 0 16,6 10 0-16,-6-10 0 0,0 0 240 0,0 0-48 15,1 10 0-15,-1-10 0 0,0 0 320 0,0 0 48 16,0 0 16-16,0 0 0 0,0 0 128 0,0 0 16 15,0 0 16-15,0 0 0 0,0 0-176 0,0 0-48 0,0 0 0 0,-11-3 0 16,0-4-512-16,-3 0 0 0,3-2 0 0,-3 0 0 16,0-2 0-16,0-3 0 0,3 2 0 0,-1 1 0 15,-2 2 0-15,1-3 160 0,-3 3-160 0,2 0 128 16,-4 2-128-16,1 0 0 0,-5 0 0 0,1 2 0 0,-3-1 0 0,-2 3 0 16,-2-1 0-16,0 1 0 0,2 1 0 0,-1 0 0 15,1 2 0-15,1 0 0 16,1 3-192-16,2-2 192 15,4 2-192-15,-3 1 192 0,3 1 0 0,-1 2 0 0,1 0 0 0,2 2 0 16,-3-2-224-16,-3 2 80 0,1 0 16 0,-2 0 0 31,-3 0-608-31,1 1-112 0,3 1-32 0,-3 2 0 16,4-1 16-16,3 4 0 0,0 1 0 0,4 1 0 0,0 4 640 0,3 6 224 0,5 0-144 0,5 8 144 16,5-1 0-16,3 9 0 0,3 8 0 0,1 5 128 0,4 0 128 0,-1 3 16 15,3-1 16-15,-2-4 0 0,2 0-288 0,1-8 128 16,-3-2-128-16,2-9 0 0,-2-4 128 0,-1-4-128 15,0-10 0-15,2 7 0 0,-4-7 0 0,-5-7 0 16,0 1 0-16,4-5 0 0,3-5 352 0,2-2 16 16,-3-2 0-16,6 0 0 0,2-2 304 0,1 1 64 15,6-4 16-15,0 0 0 0,5 0 304 0,5 3 64 0,1-3 16 0,1 2 0 16,-1-1-320-16,-4 3-64 0,-3-1-16 0,2-2 0 16,-4 1-464-1,-3-1-80-15,-4 2-32 0,-3-6 0 0,-1 3-160 0,-5-5 0 0,-1-5 144 0,-3-5-144 16,-3-10 0-16,-3-11-256 15,-1-10 32-15,-6-12 16 16,0-13-320-16,2-2-64 0,-4-4-16 0,3 0 0 16,-3 2 16-16,0 4 0 0,1 6 0 0,-3 7 0 0,0 4 432 0,0 8 160 0,-2 3 0 0</inkml:trace>
  <inkml:trace contextRef="#ctx0" brushRef="#br0" timeOffset="5366.12">19119 6188 8287 0,'0'0'368'0,"7"-3"80"0,-7 3-448 0,0 0 0 0,0 0 0 0,0 0 0 16,0 0 4944-16,7-1 912 0,-7 1 176 0,9 0 48 16,0 0-5504-16,-9 0-1088 15,10 4-208-15,-1-3-48 0,-2 2-640 0,-7-3-128 0,9 3-32 0,-9-3 0 0,9 0 1760 0,-9 0 336 16,0 0 80-16,0 0 16 0,7-4 1632 0,-7 4 336 15,0 0 64-15,-7-7 16 0,-5 0-1920 0,-1 1-384 16,-1 2-80-16,0 0-16 0,-2-3-112 0,0 0-32 16,-2 0 0-16,0-1 0 0,0-1 16 0,1 1 0 15,2 0 0-15,1-1 0 0,-3 1 368 0,2 1 80 16,-3-4 16-16,-2 1 0 0,1-1-176 0,-2 0-48 0,-3-3 0 0,-2 3 0 16,-6 1-384-16,0 2 0 0,-3-5-144 0,-1 2 144 15,-4 2-128-15,1 0 128 16,0 0 0-16,3 4 0 15,1 1-560-15,6-1 0 0,1 3 0 0,6-3 0 0,1 5 560 0,0 0-128 0,3 5 128 0,1 2 0 0,2 2 0 16,1 4-128-16,-1-1 128 0,2 8 0 16,5 5-176-16,-2 6 176 15,6 5-160-15,0 3 160 16,1 7-448-16,3 4 16 0,0 4 0 0,7 2 0 0,2 1-448 0,3 1-80 0,2-1-32 0,1 0 0 31,3 0-768-31,0-3-160 0,6-2-16 0,1-8-16 0,3-6 1360 0,-2-6 272 0,6-5 48 0,0-6 16 16,1-5 2000-16,-3-5 416 15,-3-2 80-15,-2-4 0 0,1 0-448 0,-3-3-80 0,-3-2-32 0,3-4 0 16,-2 1-560-16,-3-4-112 0,3 0-32 0,-3 0 0 0,0-4-160 16,-1 0-48-16,1-3 0 0,0 2 0 0,0-1 0 15,-1-1 0-15,1-4 0 0,-6 4 0 0,2 0-176 16,-1 0-32-16,-2 0-16 0,0 3 0 0,0-3-544 16,-1-1 0-16,1-3-160 0,-4 0 160 15,-3-2-640-15,1-1-16 0,-3-2 0 0,1-1 0 16,-7-1 160-16,-2-4 48 0,-1-2 0 15,-4-3 0-15,-4-5-480 0,-2 0-96 0,2-2 0 16</inkml:trace>
  <inkml:trace contextRef="#ctx0" brushRef="#br0" timeOffset="6479.53">21291 8493 39103 0,'0'0'1728'0,"11"-4"368"0,-4 3-1680 0,-7 1-416 15,7-4 0-15,-7 4 0 0,4-5 848 0,0 1 96 0,3-3 16 0,-7 7 0 16,0-7-496-16,0-2-80 16,0 0-32-16,-3-3 0 0,-1-1-352 0,0-1-160 0,-3 0 16 0,3-1 0 15,-3-2-240-15,0 0-64 16,0-1 0-16,0 3 0 0,0 1 448 0,0-3 0 0,3-1 192 0,-3 0-64 0,3-1-128 0,-3 2 192 15,1-1-64-15,2 1 0 16,-3 3 256-16,0 1 64 0,3 1 16 0,-3 4 0 16,3-4-32-16,-3 5-16 0,0 0 0 0,7 7 0 0,-11-6-416 0,11 6 0 15,-17-3 0-15,1 6 0 0,0-2 0 0,0 4 0 16,16-5 0-16,-20 12 0 0,1 2 0 0,1 0 0 16,0-1 0-16,1 3-176 0,-1-2-32 0,2 0-16 15,-3-3 0-15,4 3 0 0,-3 0 48 0,1-3 16 16,2-3 0-16,-2 5 0 0,2-2-32 0,1 0 0 15,0 3 0-15,0 0 0 0,4 0 192 0,2 0 0 16,1 1 0-16,-3 2 0 0,2 5-144 0,1-1 0 16,0-1 0-16,0 3 0 0,0-2 144 0,3 4-128 0,1 0 128 15,2 0-128-15,1 1-192 0,0-1-16 0,4-2-16 0,-1 1 0 16,8 0 32-16,0-2 0 0,3 2 0 0,7-5 0 16,8 2 320-16,-1-3 0 0,5-4 0 0,2 0 0 0,-3 0 288 15,3 0 128-15,-1 0 32 0,-2-3 0 0,-2-3 128 0,0 1 48 16,-3-1 0-16,-1 1 0 0,-1-3-464 0,0 1-160 31,-3 0 0-31,-1 3 144 0,0-6-144 0,0 1 128 0,-2-3-128 16,-1 1 128-16,-4-3 0 0,0-3-128 15,0 1 192-15,0-3-64 0,-3-2 144 0,3-1 32 16,-4-2 0-16,1-1 0 0,-4 0-96 0,0-3-16 0,0 0 0 0,1-1 0 0,-1 1 64 0,0-6 16 16,-4 1 0-16,1-6 0 0,-4 1-272 0,-4-2 128 15,1-2-128-15,-6-7 0 0,0-1-208 0,-9-10-160 16,-7-5-16-16,-6-9-16 15,-9-5-2288-15,-2-6-464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2-21T17:29:00.81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1583 13619 0,'0'0'0,"0"0"15,0 0 1,0 0-16,0 0 16,0 0-1,85 26-15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2-21T17:29:05.02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2266 6665 0,'0'0'15,"0"0"1,0 0-16,0 0 15,0 0-15,0 0 16</inkml:trace>
  <inkml:trace contextRef="#ctx0" brushRef="#br0" timeOffset="1400.82">8741 14043 0,'0'0'0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https://media0.giphy.com/media/1MclE9Kaw3996/giphy.gif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D1038-A180-47AE-8291-D687E8BE07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2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https://en.wikipedia.org/wiki/Kernel_method#/media/File:Kernel_trick_idea.svg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DA74C-1995-4EF8-99DB-5107834B2D0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5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https://en.wikipedia.org/wiki/Kernel_method#/media/File:Kernel_Machine.svg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DA74C-1995-4EF8-99DB-5107834B2D0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1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https://cdn-images-1.medium.com/max/1600/1*n6sJ4yZQzwKL9wnF5wnVNg.png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DA74C-1995-4EF8-99DB-5107834B2D0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54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5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D922-586C-45D0-9D67-58C0C7AEC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D3818-5B73-409E-BC3B-FB4334C7D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C15C2-27A8-4139-8560-9AF8FE474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BBC0EB-0C1B-40D4-89B6-A96FA0F50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E47B23-8149-4889-8BDA-EF15053DF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D25F2-4012-4A01-AC81-F3D0FBC64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E899A-11BA-4CA6-A9CF-4156B005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25998-3CD2-4D75-A070-9E0F8DF2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2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7" r:id="rId4"/>
    <p:sldLayoutId id="2147483658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customXml" Target="../ink/ink2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customXml" Target="../ink/ink3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customXml" Target="../ink/ink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png"/><Relationship Id="rId4" Type="http://schemas.openxmlformats.org/officeDocument/2006/relationships/customXml" Target="../ink/ink3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customXml" Target="../ink/ink3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8.png"/><Relationship Id="rId4" Type="http://schemas.openxmlformats.org/officeDocument/2006/relationships/customXml" Target="../ink/ink3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1.png"/><Relationship Id="rId4" Type="http://schemas.openxmlformats.org/officeDocument/2006/relationships/customXml" Target="../ink/ink36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xtbc.ca/anatomyandphysiology/chapter/26-5-disorders-of-acid-base-balance/" TargetMode="External"/><Relationship Id="rId2" Type="http://schemas.openxmlformats.org/officeDocument/2006/relationships/hyperlink" Target="https://www.maximumfun.org/sawbones/sawbones-alkaline-water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97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0D54-DEB3-4240-B43E-88E3C5C1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Points –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70FB-E4CB-44E2-A8D8-DEE3851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&gt;= 0 </a:t>
            </a:r>
            <a:r>
              <a:rPr lang="en-US" dirty="0">
                <a:sym typeface="Wingdings" panose="05000000000000000000" pitchFamily="2" charset="2"/>
              </a:rPr>
              <a:t> w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x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+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674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C465-5C20-4E2E-914E-99FA51DB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DFAD-404D-4BC9-8D3E-DE9DFB94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Project our data into a higher dimensional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33D89-B64C-446E-9ABF-18E1FE76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72" y="1369219"/>
            <a:ext cx="4793456" cy="102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E4DD2-82DF-4890-B2A0-12A25365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709" y="3064669"/>
            <a:ext cx="2364581" cy="20788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B1A61C-5672-CF8F-2E8D-65684623213D}"/>
                  </a:ext>
                </a:extLst>
              </p14:cNvPr>
              <p14:cNvContentPartPr/>
              <p14:nvPr/>
            </p14:nvContentPartPr>
            <p14:xfrm>
              <a:off x="4314960" y="3123360"/>
              <a:ext cx="1383120" cy="2228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B1A61C-5672-CF8F-2E8D-6568462321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5600" y="3114000"/>
                <a:ext cx="1401840" cy="22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92057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F600-93BF-4ECA-B7FB-1AC394F0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B6BE-FA47-4543-857A-537D72DB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our initial feature vector x = [x</a:t>
            </a:r>
            <a:r>
              <a:rPr lang="en-US" baseline="-25000" dirty="0"/>
              <a:t>1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an augmented feature vector </a:t>
            </a:r>
            <a:r>
              <a:rPr lang="el-GR" dirty="0"/>
              <a:t>φ</a:t>
            </a:r>
            <a:r>
              <a:rPr lang="en-US" dirty="0"/>
              <a:t>(x)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581750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F600-93BF-4ECA-B7FB-1AC394F0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B6BE-FA47-4543-857A-537D72DB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our initial feature vector x = [x</a:t>
            </a:r>
            <a:r>
              <a:rPr lang="en-US" baseline="-25000" dirty="0"/>
              <a:t>1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an augmented feature vector </a:t>
            </a:r>
            <a:r>
              <a:rPr lang="el-GR" dirty="0"/>
              <a:t>φ</a:t>
            </a:r>
            <a:r>
              <a:rPr lang="en-US" dirty="0"/>
              <a:t>(x)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Replace x with </a:t>
            </a:r>
            <a:r>
              <a:rPr lang="el-GR" dirty="0"/>
              <a:t>φ</a:t>
            </a:r>
            <a:r>
              <a:rPr lang="en-US" dirty="0"/>
              <a:t>(x) in our optimization problem! </a:t>
            </a:r>
          </a:p>
        </p:txBody>
      </p:sp>
    </p:spTree>
    <p:extLst>
      <p:ext uri="{BB962C8B-B14F-4D97-AF65-F5344CB8AC3E}">
        <p14:creationId xmlns:p14="http://schemas.microsoft.com/office/powerpoint/2010/main" val="8242713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5633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 err="1"/>
              <a:t>i</a:t>
            </a:r>
            <a:r>
              <a:rPr lang="en-US" dirty="0"/>
              <a:t> ·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439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36BDD-BCBD-43E6-9950-80C43E5B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93" y="1369219"/>
            <a:ext cx="3614057" cy="35256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F85DCE-1772-6651-472B-0E4AF693CD00}"/>
                  </a:ext>
                </a:extLst>
              </p14:cNvPr>
              <p14:cNvContentPartPr/>
              <p14:nvPr/>
            </p14:nvContentPartPr>
            <p14:xfrm>
              <a:off x="5938200" y="2583360"/>
              <a:ext cx="1507320" cy="1302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F85DCE-1772-6651-472B-0E4AF693CD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8840" y="2574000"/>
                <a:ext cx="1526040" cy="132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00020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 -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think in terms of sides of a boundary…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F1F22-0824-4661-9C49-2244FAB20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81" y="1512437"/>
            <a:ext cx="2795369" cy="29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968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kind of boundary can we give</a:t>
            </a:r>
          </a:p>
          <a:p>
            <a:pPr marL="0" indent="0">
              <a:buNone/>
            </a:pPr>
            <a:r>
              <a:rPr lang="en-US" dirty="0"/>
              <a:t>this space?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express that boundary in</a:t>
            </a:r>
          </a:p>
          <a:p>
            <a:pPr marL="0" indent="0">
              <a:buNone/>
            </a:pPr>
            <a:r>
              <a:rPr lang="en-US" dirty="0"/>
              <a:t>terms of our given features?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36BDD-BCBD-43E6-9950-80C43E5B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93" y="1369219"/>
            <a:ext cx="3614057" cy="35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987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kind of boundary can we give</a:t>
            </a:r>
          </a:p>
          <a:p>
            <a:pPr marL="0" indent="0">
              <a:buNone/>
            </a:pPr>
            <a:r>
              <a:rPr lang="en-US" dirty="0"/>
              <a:t>this space?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express that boundary in</a:t>
            </a:r>
          </a:p>
          <a:p>
            <a:pPr marL="0" indent="0">
              <a:buNone/>
            </a:pPr>
            <a:r>
              <a:rPr lang="en-US" dirty="0"/>
              <a:t>terms of our given features?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7843F-ACE2-465B-8DE1-31FE8C7B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97" y="1209397"/>
            <a:ext cx="3457253" cy="358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171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5268-0BA7-4CA9-8B5B-E6C49738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 -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4A74-5AFE-405F-AB2B-270A9B54E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upload.wikimedia.org/wikipedia/commons/thumb/c/cc/Kernel_trick_idea.svg/1920px-Kernel_trick_idea.svg.png">
            <a:extLst>
              <a:ext uri="{FF2B5EF4-FFF2-40B4-BE49-F238E27FC236}">
                <a16:creationId xmlns:a16="http://schemas.microsoft.com/office/drawing/2014/main" id="{FC1CBCB2-FC26-4F55-9B8D-858FE2C0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32" y="1369219"/>
            <a:ext cx="8245136" cy="353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3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0D54-DEB3-4240-B43E-88E3C5C1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Points –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70FB-E4CB-44E2-A8D8-DEE3851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&gt;= 0 </a:t>
            </a:r>
            <a:r>
              <a:rPr lang="en-US" dirty="0">
                <a:sym typeface="Wingdings" panose="05000000000000000000" pitchFamily="2" charset="2"/>
              </a:rPr>
              <a:t> w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x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+ b </a:t>
            </a:r>
            <a:r>
              <a:rPr lang="en-US" dirty="0"/>
              <a:t>&gt;= 0 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x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&gt;= -b / w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88CEA-0E36-4E95-8CBD-DC5187E20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071" y="3547637"/>
            <a:ext cx="6815858" cy="108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445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F600-93BF-4ECA-B7FB-1AC394F0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8B6BE-FA47-4543-857A-537D72DB5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our initial feature vector x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an augmented feature vector </a:t>
            </a:r>
            <a:r>
              <a:rPr lang="el-GR" dirty="0"/>
              <a:t>φ</a:t>
            </a:r>
            <a:r>
              <a:rPr lang="en-US" dirty="0"/>
              <a:t>(x)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 + x</a:t>
            </a:r>
            <a:r>
              <a:rPr lang="en-US" baseline="-25000" dirty="0"/>
              <a:t>2</a:t>
            </a:r>
            <a:r>
              <a:rPr lang="en-US" baseline="30000" dirty="0"/>
              <a:t>2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Replace x with </a:t>
            </a:r>
            <a:r>
              <a:rPr lang="el-GR" dirty="0"/>
              <a:t>φ</a:t>
            </a:r>
            <a:r>
              <a:rPr lang="en-US" dirty="0"/>
              <a:t>(x) in our optimization problem!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Decision Boundary is a plane in 3D Space</a:t>
            </a:r>
          </a:p>
          <a:p>
            <a:pPr marL="0" indent="0">
              <a:buNone/>
            </a:pPr>
            <a:r>
              <a:rPr lang="en-US" dirty="0"/>
              <a:t>	x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 + x</a:t>
            </a:r>
            <a:r>
              <a:rPr lang="en-US" baseline="-25000" dirty="0"/>
              <a:t>2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i="1" dirty="0"/>
              <a:t>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30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 err="1"/>
              <a:t>i</a:t>
            </a:r>
            <a:r>
              <a:rPr lang="en-US" dirty="0"/>
              <a:t> ·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90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19ABC-9559-4457-A396-48EF6336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23DA5-B3BB-4E0D-981A-F40C83F4A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Kernel Machine.svg">
            <a:extLst>
              <a:ext uri="{FF2B5EF4-FFF2-40B4-BE49-F238E27FC236}">
                <a16:creationId xmlns:a16="http://schemas.microsoft.com/office/drawing/2014/main" id="{8D01AA17-5AAC-4C05-9E2D-B8FA92B17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52" y="1369219"/>
            <a:ext cx="7545897" cy="343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6065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4F35-132D-4023-A71A-4F19F502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E391-94BB-4BDB-B944-9ABEBDC7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 3-Dimensional Case…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l-GR" dirty="0"/>
              <a:t>φ</a:t>
            </a:r>
            <a:r>
              <a:rPr lang="en-US" dirty="0"/>
              <a:t>(x) =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9DCC2D5-C33E-7358-34C6-F5F7E3D78F49}"/>
                  </a:ext>
                </a:extLst>
              </p14:cNvPr>
              <p14:cNvContentPartPr/>
              <p14:nvPr/>
            </p14:nvContentPartPr>
            <p14:xfrm>
              <a:off x="1541880" y="2248200"/>
              <a:ext cx="100440" cy="13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9DCC2D5-C33E-7358-34C6-F5F7E3D78F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2520" y="2238840"/>
                <a:ext cx="11916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7034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4F35-132D-4023-A71A-4F19F502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E391-94BB-4BDB-B944-9ABEBDC7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 3-Dimensional Case…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,x</a:t>
            </a:r>
            <a:r>
              <a:rPr lang="en-US" baseline="-25000" dirty="0"/>
              <a:t>2</a:t>
            </a:r>
            <a:r>
              <a:rPr lang="en-US" dirty="0"/>
              <a:t>,x</a:t>
            </a:r>
            <a:r>
              <a:rPr lang="en-US" baseline="-25000" dirty="0"/>
              <a:t>3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l-GR" dirty="0"/>
              <a:t>φ</a:t>
            </a:r>
            <a:r>
              <a:rPr lang="en-US" dirty="0"/>
              <a:t>(x) =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l-GR" dirty="0"/>
              <a:t>φ</a:t>
            </a:r>
            <a:r>
              <a:rPr lang="en-US" dirty="0"/>
              <a:t>[X] = [x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1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1</a:t>
            </a:r>
            <a:r>
              <a:rPr lang="en-US" dirty="0"/>
              <a:t> 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2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x</a:t>
            </a:r>
            <a:r>
              <a:rPr lang="en-US" baseline="-25000" dirty="0"/>
              <a:t>3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 x</a:t>
            </a:r>
            <a:r>
              <a:rPr lang="en-US" baseline="-25000" dirty="0"/>
              <a:t>3</a:t>
            </a:r>
            <a:r>
              <a:rPr lang="en-US" dirty="0"/>
              <a:t>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72898B-D0D9-0AD3-2B4D-09B28612159F}"/>
                  </a:ext>
                </a:extLst>
              </p14:cNvPr>
              <p14:cNvContentPartPr/>
              <p14:nvPr/>
            </p14:nvContentPartPr>
            <p14:xfrm>
              <a:off x="495360" y="1073160"/>
              <a:ext cx="7934400" cy="4052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72898B-D0D9-0AD3-2B4D-09B2861215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000" y="1063800"/>
                <a:ext cx="7953120" cy="40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62765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DBA9-67E2-40A8-850E-14695428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Optimization – 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7F258-E9FA-4F64-86B3-73D459567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a 64-feature vector</a:t>
            </a:r>
          </a:p>
          <a:p>
            <a:pPr marL="0" indent="0">
              <a:buNone/>
            </a:pPr>
            <a:r>
              <a:rPr lang="en-US" dirty="0"/>
              <a:t>	Transform it using </a:t>
            </a:r>
            <a:r>
              <a:rPr lang="el-GR" dirty="0"/>
              <a:t>φ</a:t>
            </a:r>
            <a:r>
              <a:rPr lang="en-US" dirty="0"/>
              <a:t>(x) =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dimensions do I have?</a:t>
            </a:r>
          </a:p>
        </p:txBody>
      </p:sp>
    </p:spTree>
    <p:extLst>
      <p:ext uri="{BB962C8B-B14F-4D97-AF65-F5344CB8AC3E}">
        <p14:creationId xmlns:p14="http://schemas.microsoft.com/office/powerpoint/2010/main" val="19765779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DBA9-67E2-40A8-850E-14695428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Optimization – 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7F258-E9FA-4F64-86B3-73D459567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a 64-feature vector</a:t>
            </a:r>
          </a:p>
          <a:p>
            <a:pPr marL="0" indent="0">
              <a:buNone/>
            </a:pPr>
            <a:r>
              <a:rPr lang="en-US" dirty="0"/>
              <a:t>	Transform it using </a:t>
            </a:r>
            <a:r>
              <a:rPr lang="el-GR" dirty="0"/>
              <a:t>φ</a:t>
            </a:r>
            <a:r>
              <a:rPr lang="en-US" dirty="0"/>
              <a:t>(x) =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many dimension do I have?</a:t>
            </a:r>
          </a:p>
          <a:p>
            <a:pPr marL="0" indent="0">
              <a:buNone/>
            </a:pPr>
            <a:r>
              <a:rPr lang="en-US" dirty="0"/>
              <a:t>	64^2 = 4096</a:t>
            </a:r>
          </a:p>
        </p:txBody>
      </p:sp>
    </p:spTree>
    <p:extLst>
      <p:ext uri="{BB962C8B-B14F-4D97-AF65-F5344CB8AC3E}">
        <p14:creationId xmlns:p14="http://schemas.microsoft.com/office/powerpoint/2010/main" val="36514390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 err="1"/>
              <a:t>i</a:t>
            </a:r>
            <a:r>
              <a:rPr lang="en-US" dirty="0"/>
              <a:t> ·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Redefine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 err="1"/>
              <a:t>i</a:t>
            </a:r>
            <a:r>
              <a:rPr lang="en-US" dirty="0"/>
              <a:t> · </a:t>
            </a:r>
            <a:r>
              <a:rPr lang="el-GR" dirty="0"/>
              <a:t>φ</a:t>
            </a:r>
            <a:r>
              <a:rPr lang="en-US" dirty="0"/>
              <a:t>(x)</a:t>
            </a:r>
            <a:r>
              <a:rPr lang="en-US" baseline="-25000" dirty="0"/>
              <a:t>j</a:t>
            </a:r>
            <a:r>
              <a:rPr lang="en-US" dirty="0"/>
              <a:t> as K(x, z) (x</a:t>
            </a:r>
            <a:r>
              <a:rPr lang="en-US" baseline="-25000" dirty="0"/>
              <a:t>i</a:t>
            </a:r>
            <a:r>
              <a:rPr lang="en-US" dirty="0"/>
              <a:t> becomes x,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becomes z)*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*there are restrictions on this mapping – we’ll get there!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388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x, z are vectors of real numbers in N-Dimensional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K(x, z) = (</a:t>
            </a:r>
            <a:r>
              <a:rPr lang="en-US" dirty="0" err="1"/>
              <a:t>x</a:t>
            </a:r>
            <a:r>
              <a:rPr lang="en-US" baseline="30000" dirty="0" err="1"/>
              <a:t>T</a:t>
            </a:r>
            <a:r>
              <a:rPr lang="en-US" dirty="0" err="1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163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x, z are vectors of real numbers in N-Dimensional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K(x, z) = (</a:t>
            </a:r>
            <a:r>
              <a:rPr lang="en-US" dirty="0" err="1"/>
              <a:t>x</a:t>
            </a:r>
            <a:r>
              <a:rPr lang="en-US" baseline="30000" dirty="0" err="1"/>
              <a:t>T</a:t>
            </a:r>
            <a:r>
              <a:rPr lang="en-US" dirty="0" err="1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K(x, z) = (∑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))</a:t>
            </a:r>
            <a:r>
              <a:rPr lang="en-US" dirty="0"/>
              <a:t> (∑</a:t>
            </a:r>
            <a:r>
              <a:rPr lang="en-US" baseline="-25000" dirty="0"/>
              <a:t>j=1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11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EE50-D046-4051-A789-51DC6B7A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Points –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54FC5-9817-4BD1-BD91-D42D78746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&gt;= 0 </a:t>
            </a:r>
            <a:r>
              <a:rPr lang="en-US" dirty="0">
                <a:sym typeface="Wingdings" panose="05000000000000000000" pitchFamily="2" charset="2"/>
              </a:rPr>
              <a:t> w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x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+ w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x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+ b </a:t>
            </a:r>
            <a:r>
              <a:rPr lang="en-US" dirty="0"/>
              <a:t>&gt;= 0 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641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A0C6-4CED-43A7-8349-5B61B74C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Optimization Problem –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CF72-C283-4FB3-B33F-757D6C4A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x, z are vectors of real numbers in N-Dimensional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K(x, z) = (</a:t>
            </a:r>
            <a:r>
              <a:rPr lang="en-US" dirty="0" err="1"/>
              <a:t>x</a:t>
            </a:r>
            <a:r>
              <a:rPr lang="en-US" baseline="30000" dirty="0" err="1"/>
              <a:t>T</a:t>
            </a:r>
            <a:r>
              <a:rPr lang="en-US" dirty="0" err="1"/>
              <a:t>z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K(x, z) = (∑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))</a:t>
            </a:r>
            <a:r>
              <a:rPr lang="en-US" dirty="0"/>
              <a:t> (∑</a:t>
            </a:r>
            <a:r>
              <a:rPr lang="en-US" baseline="-25000" dirty="0"/>
              <a:t>j=1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0" indent="0">
              <a:buNone/>
            </a:pPr>
            <a:r>
              <a:rPr lang="en-US" baseline="-25000" dirty="0">
                <a:sym typeface="Wingdings" panose="05000000000000000000" pitchFamily="2" charset="2"/>
              </a:rPr>
              <a:t>	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dirty="0"/>
              <a:t>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/>
              <a:t> ∑</a:t>
            </a:r>
            <a:r>
              <a:rPr lang="en-US" baseline="-25000" dirty="0"/>
              <a:t>j=1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= </a:t>
            </a:r>
            <a:r>
              <a:rPr lang="en-US" dirty="0"/>
              <a:t>∑</a:t>
            </a:r>
            <a:r>
              <a:rPr lang="en-US" baseline="-25000" dirty="0" err="1"/>
              <a:t>i,j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 err="1">
                <a:sym typeface="Wingdings" panose="05000000000000000000" pitchFamily="2" charset="2"/>
              </a:rPr>
              <a:t>z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671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161B-247C-4BC5-A1D6-0ADF4AE4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Save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D0263-0788-40CC-A93D-CD66C7E23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Computing </a:t>
            </a:r>
            <a:r>
              <a:rPr lang="el-GR" dirty="0"/>
              <a:t>φ</a:t>
            </a:r>
            <a:r>
              <a:rPr lang="en-US" dirty="0"/>
              <a:t>(x) = 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takes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Computing K(</a:t>
            </a:r>
            <a:r>
              <a:rPr lang="en-US" dirty="0" err="1"/>
              <a:t>x,z</a:t>
            </a:r>
            <a:r>
              <a:rPr lang="en-US" dirty="0"/>
              <a:t>) takes O(n)</a:t>
            </a:r>
          </a:p>
        </p:txBody>
      </p:sp>
    </p:spTree>
    <p:extLst>
      <p:ext uri="{BB962C8B-B14F-4D97-AF65-F5344CB8AC3E}">
        <p14:creationId xmlns:p14="http://schemas.microsoft.com/office/powerpoint/2010/main" val="17467243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C4E0-09B4-4966-8A45-45F18850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 of Valid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0A2C-3EFF-4A2F-91F8-6CCF5E5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any set of points (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), you can store K(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,x</a:t>
            </a:r>
            <a:r>
              <a:rPr lang="en-US" baseline="-25000" dirty="0" err="1"/>
              <a:t>j</a:t>
            </a:r>
            <a:r>
              <a:rPr lang="en-US" dirty="0"/>
              <a:t>) in an </a:t>
            </a:r>
            <a:r>
              <a:rPr lang="en-US" i="1" dirty="0"/>
              <a:t>m</a:t>
            </a:r>
            <a:r>
              <a:rPr lang="en-US" dirty="0"/>
              <a:t> by </a:t>
            </a:r>
            <a:r>
              <a:rPr lang="en-US" i="1" dirty="0"/>
              <a:t>m</a:t>
            </a:r>
            <a:r>
              <a:rPr lang="en-US" dirty="0"/>
              <a:t> matrix K</a:t>
            </a:r>
          </a:p>
        </p:txBody>
      </p:sp>
    </p:spTree>
    <p:extLst>
      <p:ext uri="{BB962C8B-B14F-4D97-AF65-F5344CB8AC3E}">
        <p14:creationId xmlns:p14="http://schemas.microsoft.com/office/powerpoint/2010/main" val="20044779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C4E0-09B4-4966-8A45-45F18850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 of Valid Kernels - Symmetry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0A2C-3EFF-4A2F-91F8-6CCF5E53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any set of points (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), you can store K(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,x</a:t>
            </a:r>
            <a:r>
              <a:rPr lang="en-US" baseline="-25000" dirty="0" err="1"/>
              <a:t>j</a:t>
            </a:r>
            <a:r>
              <a:rPr lang="en-US" dirty="0"/>
              <a:t>) in an </a:t>
            </a:r>
            <a:r>
              <a:rPr lang="en-US" i="1" dirty="0"/>
              <a:t>m</a:t>
            </a:r>
            <a:r>
              <a:rPr lang="en-US" dirty="0"/>
              <a:t> by </a:t>
            </a:r>
            <a:r>
              <a:rPr lang="en-US" i="1" dirty="0"/>
              <a:t>m</a:t>
            </a:r>
            <a:r>
              <a:rPr lang="en-US" dirty="0"/>
              <a:t> matrix 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K</a:t>
            </a:r>
            <a:r>
              <a:rPr lang="en-US" baseline="-25000" dirty="0" err="1"/>
              <a:t>ij</a:t>
            </a:r>
            <a:r>
              <a:rPr lang="en-US" dirty="0"/>
              <a:t> = K(x</a:t>
            </a:r>
            <a:r>
              <a:rPr lang="en-US" baseline="30000" dirty="0"/>
              <a:t>i</a:t>
            </a:r>
            <a:r>
              <a:rPr lang="en-US" dirty="0"/>
              <a:t>) , </a:t>
            </a:r>
            <a:r>
              <a:rPr lang="en-US" dirty="0" err="1"/>
              <a:t>x</a:t>
            </a:r>
            <a:r>
              <a:rPr lang="en-US" baseline="30000" dirty="0" err="1"/>
              <a:t>j</a:t>
            </a:r>
            <a:r>
              <a:rPr lang="en-US" dirty="0"/>
              <a:t> ) = </a:t>
            </a:r>
            <a:r>
              <a:rPr lang="el-GR" dirty="0"/>
              <a:t>φ(</a:t>
            </a:r>
            <a:r>
              <a:rPr lang="en-US" dirty="0"/>
              <a:t>x</a:t>
            </a:r>
            <a:r>
              <a:rPr lang="en-US" baseline="30000" dirty="0"/>
              <a:t>i</a:t>
            </a:r>
            <a:r>
              <a:rPr lang="en-US" dirty="0"/>
              <a:t>))</a:t>
            </a:r>
            <a:r>
              <a:rPr lang="en-US" baseline="30000" dirty="0"/>
              <a:t>T</a:t>
            </a:r>
            <a:r>
              <a:rPr lang="en-US" dirty="0"/>
              <a:t> </a:t>
            </a:r>
            <a:r>
              <a:rPr lang="el-GR" dirty="0"/>
              <a:t>φ(</a:t>
            </a:r>
            <a:r>
              <a:rPr lang="en-US" dirty="0" err="1"/>
              <a:t>x</a:t>
            </a:r>
            <a:r>
              <a:rPr lang="en-US" baseline="30000" dirty="0" err="1"/>
              <a:t>j</a:t>
            </a:r>
            <a:r>
              <a:rPr lang="en-US" dirty="0"/>
              <a:t>) = </a:t>
            </a:r>
            <a:r>
              <a:rPr lang="el-GR" dirty="0"/>
              <a:t>φ(</a:t>
            </a:r>
            <a:r>
              <a:rPr lang="en-US" dirty="0" err="1"/>
              <a:t>x</a:t>
            </a:r>
            <a:r>
              <a:rPr lang="en-US" baseline="30000" dirty="0" err="1"/>
              <a:t>j</a:t>
            </a:r>
            <a:r>
              <a:rPr lang="en-US" dirty="0"/>
              <a:t>)</a:t>
            </a:r>
            <a:r>
              <a:rPr lang="en-US" baseline="30000" dirty="0"/>
              <a:t>T</a:t>
            </a:r>
            <a:r>
              <a:rPr lang="en-US" dirty="0"/>
              <a:t> </a:t>
            </a:r>
            <a:r>
              <a:rPr lang="el-GR" dirty="0"/>
              <a:t>φ(</a:t>
            </a:r>
            <a:r>
              <a:rPr lang="en-US" dirty="0"/>
              <a:t>x</a:t>
            </a:r>
            <a:r>
              <a:rPr lang="en-US" baseline="30000" dirty="0"/>
              <a:t>i</a:t>
            </a:r>
            <a:r>
              <a:rPr lang="en-US" dirty="0"/>
              <a:t>) = K(</a:t>
            </a:r>
            <a:r>
              <a:rPr lang="en-US" dirty="0" err="1"/>
              <a:t>x</a:t>
            </a:r>
            <a:r>
              <a:rPr lang="en-US" baseline="30000" dirty="0" err="1"/>
              <a:t>j</a:t>
            </a:r>
            <a:r>
              <a:rPr lang="en-US" dirty="0"/>
              <a:t> , x</a:t>
            </a:r>
            <a:r>
              <a:rPr lang="en-US" baseline="30000" dirty="0"/>
              <a:t>i</a:t>
            </a:r>
            <a:r>
              <a:rPr lang="en-US" dirty="0"/>
              <a:t>) = </a:t>
            </a:r>
            <a:r>
              <a:rPr lang="en-US" dirty="0" err="1"/>
              <a:t>K</a:t>
            </a:r>
            <a:r>
              <a:rPr lang="en-US" baseline="-25000" dirty="0" err="1"/>
              <a:t>ji</a:t>
            </a: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K must be symmetric </a:t>
            </a:r>
          </a:p>
        </p:txBody>
      </p:sp>
    </p:spTree>
    <p:extLst>
      <p:ext uri="{BB962C8B-B14F-4D97-AF65-F5344CB8AC3E}">
        <p14:creationId xmlns:p14="http://schemas.microsoft.com/office/powerpoint/2010/main" val="29092075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C4E0-09B4-4966-8A45-45F18850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 of Valid Kernels – Positive Semi-Definite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90A2C-3EFF-4A2F-91F8-6CCF5E53E7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any set of points 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m</a:t>
                </a:r>
                <a:r>
                  <a:rPr lang="en-US" dirty="0"/>
                  <a:t>), you can store K(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i</a:t>
                </a:r>
                <a:r>
                  <a:rPr lang="en-US" dirty="0" err="1"/>
                  <a:t>,x</a:t>
                </a:r>
                <a:r>
                  <a:rPr lang="en-US" baseline="-25000" dirty="0" err="1"/>
                  <a:t>j</a:t>
                </a:r>
                <a:r>
                  <a:rPr lang="en-US" dirty="0"/>
                  <a:t>) in an </a:t>
                </a:r>
                <a:r>
                  <a:rPr lang="en-US" i="1" dirty="0"/>
                  <a:t>m</a:t>
                </a:r>
                <a:r>
                  <a:rPr lang="en-US" dirty="0"/>
                  <a:t> by </a:t>
                </a:r>
                <a:r>
                  <a:rPr lang="en-US" i="1" dirty="0"/>
                  <a:t>m</a:t>
                </a:r>
                <a:r>
                  <a:rPr lang="en-US" dirty="0"/>
                  <a:t> matrix K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/>
                  <a:t>z</a:t>
                </a:r>
                <a:r>
                  <a:rPr lang="en-US" baseline="30000" dirty="0" err="1"/>
                  <a:t>T</a:t>
                </a:r>
                <a:r>
                  <a:rPr lang="en-US" dirty="0" err="1"/>
                  <a:t>Kz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E90A2C-3EFF-4A2F-91F8-6CCF5E53E7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6828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27A9-F2FF-44EB-B4B9-8B1B75FE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Boundaries of Valid Kernels – Mercer’s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3F099-B26C-4B8C-BFE7-014509B1A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Theorem (Mercer). Let K : R</a:t>
            </a:r>
            <a:r>
              <a:rPr lang="en-US" baseline="30000" dirty="0"/>
              <a:t>n</a:t>
            </a:r>
            <a:r>
              <a:rPr lang="en-US" dirty="0"/>
              <a:t> × R</a:t>
            </a:r>
            <a:r>
              <a:rPr lang="en-US" baseline="30000" dirty="0"/>
              <a:t>n</a:t>
            </a:r>
            <a:r>
              <a:rPr lang="en-US" dirty="0"/>
              <a:t> → ℝ be given. Then for K to be a valid (Mercer) kernel, it is necessary and sufficient that for any {x</a:t>
            </a:r>
            <a:r>
              <a:rPr lang="en-US" baseline="30000" dirty="0"/>
              <a:t>1</a:t>
            </a:r>
            <a:r>
              <a:rPr lang="en-US" dirty="0"/>
              <a:t>, . . . , </a:t>
            </a:r>
            <a:r>
              <a:rPr lang="en-US" dirty="0" err="1"/>
              <a:t>x</a:t>
            </a:r>
            <a:r>
              <a:rPr lang="en-US" baseline="30000" dirty="0" err="1"/>
              <a:t>m</a:t>
            </a:r>
            <a:r>
              <a:rPr lang="en-US" dirty="0"/>
              <a:t>}, (m &lt; ∞), the corresponding kernel matrix is symmetric positive semi-definite.</a:t>
            </a:r>
          </a:p>
        </p:txBody>
      </p:sp>
    </p:spTree>
    <p:extLst>
      <p:ext uri="{BB962C8B-B14F-4D97-AF65-F5344CB8AC3E}">
        <p14:creationId xmlns:p14="http://schemas.microsoft.com/office/powerpoint/2010/main" val="35032685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4C25-DB00-4C36-9E2A-2008494B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A89B6-130E-48A3-8F84-B1180AA31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Dot product x · y tells you about the similarity between x and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both vectors are positive along a dimension, dot product will grow</a:t>
            </a:r>
          </a:p>
          <a:p>
            <a:pPr marL="0" indent="0">
              <a:buNone/>
            </a:pPr>
            <a:r>
              <a:rPr lang="en-US" dirty="0"/>
              <a:t>If one vector is 0 along a dimension, dot product does not grow</a:t>
            </a:r>
          </a:p>
          <a:p>
            <a:pPr marL="0" indent="0">
              <a:buNone/>
            </a:pPr>
            <a:r>
              <a:rPr lang="en-US" dirty="0"/>
              <a:t>If vectors are opposite signs along a dimension, dot product will shrink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Kernels just add dimension combinations to dot product!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258A6C-E904-C6CA-F5C6-0AFDDE4F3412}"/>
                  </a:ext>
                </a:extLst>
              </p14:cNvPr>
              <p14:cNvContentPartPr/>
              <p14:nvPr/>
            </p14:nvContentPartPr>
            <p14:xfrm>
              <a:off x="1872360" y="1066680"/>
              <a:ext cx="4687920" cy="474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258A6C-E904-C6CA-F5C6-0AFDDE4F34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3000" y="1057320"/>
                <a:ext cx="4706640" cy="4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8734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7493-3304-4DDA-AB3C-EB95E6A6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D958-2E46-4F2B-B58F-C4EB9671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Linear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</a:t>
            </a:r>
            <a:r>
              <a:rPr lang="en-US" dirty="0"/>
              <a:t>)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8415249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7493-3304-4DDA-AB3C-EB95E6A6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D958-2E46-4F2B-B58F-C4EB9671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Linear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Polynomial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 + c)</a:t>
            </a:r>
            <a:r>
              <a:rPr lang="en-US" baseline="300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7742166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7493-3304-4DDA-AB3C-EB95E6A6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D958-2E46-4F2B-B58F-C4EB9671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Linear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Polynomial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 + c)</a:t>
            </a:r>
            <a:r>
              <a:rPr lang="en-US" baseline="30000" dirty="0"/>
              <a:t>p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Radial Basis Function(RBF) Kernel: K(x, z) = exp(- </a:t>
            </a:r>
            <a:r>
              <a:rPr lang="el-GR" dirty="0"/>
              <a:t>γ</a:t>
            </a:r>
            <a:r>
              <a:rPr lang="en-US" dirty="0"/>
              <a:t>||x − z||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639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EE50-D046-4051-A789-51DC6B7A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Points –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54FC5-9817-4BD1-BD91-D42D78746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&gt;= 0 </a:t>
            </a:r>
            <a:r>
              <a:rPr lang="en-US" dirty="0">
                <a:sym typeface="Wingdings" panose="05000000000000000000" pitchFamily="2" charset="2"/>
              </a:rPr>
              <a:t> w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x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+ w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x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+ b </a:t>
            </a:r>
            <a:r>
              <a:rPr lang="en-US" dirty="0"/>
              <a:t>&gt;= 0 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X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&gt;= </a:t>
            </a:r>
            <a:r>
              <a:rPr lang="en-US" u="sng" dirty="0">
                <a:sym typeface="Wingdings" panose="05000000000000000000" pitchFamily="2" charset="2"/>
              </a:rPr>
              <a:t>-w</a:t>
            </a:r>
            <a:r>
              <a:rPr lang="en-US" u="sng" baseline="-25000" dirty="0">
                <a:sym typeface="Wingdings" panose="05000000000000000000" pitchFamily="2" charset="2"/>
              </a:rPr>
              <a:t>1</a:t>
            </a:r>
            <a:r>
              <a:rPr lang="en-US" u="sng" dirty="0">
                <a:sym typeface="Wingdings" panose="05000000000000000000" pitchFamily="2" charset="2"/>
              </a:rPr>
              <a:t>x</a:t>
            </a:r>
            <a:r>
              <a:rPr lang="en-US" u="sng" baseline="-25000" dirty="0">
                <a:sym typeface="Wingdings" panose="05000000000000000000" pitchFamily="2" charset="2"/>
              </a:rPr>
              <a:t>1</a:t>
            </a:r>
            <a:r>
              <a:rPr lang="en-US" u="sng" dirty="0">
                <a:sym typeface="Wingdings" panose="05000000000000000000" pitchFamily="2" charset="2"/>
              </a:rPr>
              <a:t> - b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   w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A6034-000B-42E6-94BB-F10D832E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981" y="1512437"/>
            <a:ext cx="2795369" cy="29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71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5F5B-EE51-48EB-A65D-CCE7DDC3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RBF Kernel for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21ED8-FD55-46E5-9F0C-BF4735E7B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2AAE8-E783-4369-BC33-3F6286F3E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20" y="1369219"/>
            <a:ext cx="3509361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002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5F5B-EE51-48EB-A65D-CCE7DDC3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RBF Kernel for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21ED8-FD55-46E5-9F0C-BF4735E7B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γ</a:t>
            </a:r>
            <a:r>
              <a:rPr lang="en-US" dirty="0"/>
              <a:t> = 3</a:t>
            </a:r>
          </a:p>
          <a:p>
            <a:pPr marL="0" indent="0">
              <a:buNone/>
            </a:pPr>
            <a:r>
              <a:rPr lang="en-US" dirty="0"/>
              <a:t>C =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08D366-EE22-4E87-9406-30558B6C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20" y="1369219"/>
            <a:ext cx="3509361" cy="33469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45BC8D-3B92-11C5-CF83-67009B8AAB12}"/>
                  </a:ext>
                </a:extLst>
              </p14:cNvPr>
              <p14:cNvContentPartPr/>
              <p14:nvPr/>
            </p14:nvContentPartPr>
            <p14:xfrm>
              <a:off x="3397320" y="2133720"/>
              <a:ext cx="2310120" cy="2049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45BC8D-3B92-11C5-CF83-67009B8AAB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960" y="2124360"/>
                <a:ext cx="2328840" cy="20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2802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7493-3304-4DDA-AB3C-EB95E6A6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D958-2E46-4F2B-B58F-C4EB9671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Linear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Polynomial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 + c)</a:t>
            </a:r>
            <a:r>
              <a:rPr lang="en-US" baseline="30000" dirty="0"/>
              <a:t>p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Radial Basis Function(RBF) Kernel: K(x, z) = exp(- </a:t>
            </a:r>
            <a:r>
              <a:rPr lang="el-GR" dirty="0"/>
              <a:t>γ</a:t>
            </a:r>
            <a:r>
              <a:rPr lang="en-US" dirty="0"/>
              <a:t>||x − z||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Gaussian RBF Kernel: K(x, z) = exp((- ||x − z||</a:t>
            </a:r>
            <a:r>
              <a:rPr lang="en-US" baseline="30000" dirty="0"/>
              <a:t>2 </a:t>
            </a:r>
            <a:r>
              <a:rPr lang="en-US" dirty="0"/>
              <a:t>) / 2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l-GR" dirty="0"/>
              <a:t> 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27725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C715-92EC-49B0-91B0-E5933C07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+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B77E-AF74-4E56-8BD0-E22DAD77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pPr marL="0" indent="0">
              <a:buNone/>
            </a:pPr>
            <a:r>
              <a:rPr lang="en-US" dirty="0"/>
              <a:t>Works great “out-of-the-box”</a:t>
            </a:r>
          </a:p>
          <a:p>
            <a:pPr marL="0" indent="0">
              <a:buNone/>
            </a:pPr>
            <a:r>
              <a:rPr lang="en-US" dirty="0"/>
              <a:t>Maintains convex objective function – guaranteed optimal solution</a:t>
            </a:r>
          </a:p>
          <a:p>
            <a:pPr marL="0" indent="0">
              <a:buNone/>
            </a:pPr>
            <a:r>
              <a:rPr lang="en-US" dirty="0"/>
              <a:t>Solutions are </a:t>
            </a:r>
            <a:r>
              <a:rPr lang="en-US" i="1" dirty="0"/>
              <a:t>sparse</a:t>
            </a:r>
            <a:r>
              <a:rPr lang="en-US" dirty="0"/>
              <a:t> thanks to Kernels</a:t>
            </a:r>
          </a:p>
          <a:p>
            <a:pPr marL="0" indent="0">
              <a:buNone/>
            </a:pPr>
            <a:r>
              <a:rPr lang="en-US" dirty="0"/>
              <a:t>Flexibly map to arbitrary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6056336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C715-92EC-49B0-91B0-E5933C079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+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B77E-AF74-4E56-8BD0-E22DAD774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pPr marL="0" indent="0">
              <a:buNone/>
            </a:pPr>
            <a:r>
              <a:rPr lang="en-US" dirty="0"/>
              <a:t>Works great “out-of-the-box”</a:t>
            </a:r>
          </a:p>
          <a:p>
            <a:pPr marL="0" indent="0">
              <a:buNone/>
            </a:pPr>
            <a:r>
              <a:rPr lang="en-US" dirty="0"/>
              <a:t>Maintains convex objective function – guaranteed optimal solution</a:t>
            </a:r>
          </a:p>
          <a:p>
            <a:pPr marL="0" indent="0">
              <a:buNone/>
            </a:pPr>
            <a:r>
              <a:rPr lang="en-US" dirty="0"/>
              <a:t>Solutions are </a:t>
            </a:r>
            <a:r>
              <a:rPr lang="en-US" i="1" dirty="0"/>
              <a:t>sparse</a:t>
            </a:r>
            <a:r>
              <a:rPr lang="en-US" dirty="0"/>
              <a:t> thanks to Kernels</a:t>
            </a:r>
          </a:p>
          <a:p>
            <a:pPr marL="0" indent="0">
              <a:buNone/>
            </a:pPr>
            <a:r>
              <a:rPr lang="en-US" dirty="0"/>
              <a:t>Flexibly map to arbitrary decision boundary</a:t>
            </a:r>
          </a:p>
          <a:p>
            <a:pPr marL="0" indent="0">
              <a:buNone/>
            </a:pPr>
            <a:r>
              <a:rPr lang="en-US" b="1" dirty="0"/>
              <a:t>Cons</a:t>
            </a:r>
          </a:p>
          <a:p>
            <a:pPr marL="0" indent="0">
              <a:buNone/>
            </a:pPr>
            <a:r>
              <a:rPr lang="en-US" dirty="0"/>
              <a:t>Optimization can be slow</a:t>
            </a:r>
          </a:p>
          <a:p>
            <a:pPr marL="0" indent="0">
              <a:buNone/>
            </a:pPr>
            <a:r>
              <a:rPr lang="en-US" dirty="0"/>
              <a:t>Choosing a Kernel is manual</a:t>
            </a:r>
          </a:p>
        </p:txBody>
      </p:sp>
    </p:spTree>
    <p:extLst>
      <p:ext uri="{BB962C8B-B14F-4D97-AF65-F5344CB8AC3E}">
        <p14:creationId xmlns:p14="http://schemas.microsoft.com/office/powerpoint/2010/main" val="11602993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0F938-A8F1-42C2-B36B-9F4C379A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5BE0B-8B9B-40FC-A444-AAC6AB1F0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Alternate Perspective</a:t>
            </a:r>
          </a:p>
        </p:txBody>
      </p:sp>
    </p:spTree>
    <p:extLst>
      <p:ext uri="{BB962C8B-B14F-4D97-AF65-F5344CB8AC3E}">
        <p14:creationId xmlns:p14="http://schemas.microsoft.com/office/powerpoint/2010/main" val="23669730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5FA0C-66FA-4F9F-91A5-4619B2E5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Classification Task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BA696-CD77-41D7-A378-1A2659EC8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± 1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&gt; 0, y = 1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&lt; 0, y = -1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= 0 is an edge case</a:t>
            </a:r>
          </a:p>
        </p:txBody>
      </p:sp>
    </p:spTree>
    <p:extLst>
      <p:ext uri="{BB962C8B-B14F-4D97-AF65-F5344CB8AC3E}">
        <p14:creationId xmlns:p14="http://schemas.microsoft.com/office/powerpoint/2010/main" val="2106171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5FA0C-66FA-4F9F-91A5-4619B2E5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Classification – The Perceptron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3BA696-CD77-41D7-A378-1A2659EC8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± 1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&gt; 0, y = 1</a:t>
            </a:r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&lt; 0, y = -1</a:t>
            </a:r>
          </a:p>
        </p:txBody>
      </p:sp>
      <p:pic>
        <p:nvPicPr>
          <p:cNvPr id="1026" name="Picture 2" descr="https://cdn-images-1.medium.com/max/1600/1*n6sJ4yZQzwKL9wnF5wnVNg.png">
            <a:extLst>
              <a:ext uri="{FF2B5EF4-FFF2-40B4-BE49-F238E27FC236}">
                <a16:creationId xmlns:a16="http://schemas.microsoft.com/office/drawing/2014/main" id="{2EFD1896-D9B4-49BC-90C0-56C74263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957" y="1652439"/>
            <a:ext cx="6065044" cy="320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0023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EE9E-5885-48B7-8BD7-4D4EE8A4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Perceptron – “Online”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BDC0-D8DA-429E-A35F-574821BF6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 to an all-zero vector.</a:t>
            </a:r>
          </a:p>
          <a:p>
            <a:pPr marL="0" indent="0">
              <a:buNone/>
            </a:pPr>
            <a:r>
              <a:rPr lang="en-US" dirty="0"/>
              <a:t>For some fixed number of iterations, or until some stopping criterion is met:</a:t>
            </a:r>
          </a:p>
          <a:p>
            <a:pPr marL="0" indent="0">
              <a:buNone/>
            </a:pPr>
            <a:r>
              <a:rPr lang="en-US" dirty="0"/>
              <a:t>	For each training example xᵢ with ground truth label yᵢ ∈ {-1, 1}:</a:t>
            </a:r>
          </a:p>
          <a:p>
            <a:pPr marL="0" indent="0">
              <a:buNone/>
            </a:pPr>
            <a:r>
              <a:rPr lang="en-US" dirty="0"/>
              <a:t>		Let ŷ = sign(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/>
              <a:t> xᵢ).</a:t>
            </a:r>
          </a:p>
          <a:p>
            <a:pPr marL="0" indent="0">
              <a:buNone/>
            </a:pPr>
            <a:r>
              <a:rPr lang="en-US" dirty="0"/>
              <a:t>		If ŷ ≠ yᵢ, update w ← w + yᵢ xᵢ.</a:t>
            </a:r>
          </a:p>
        </p:txBody>
      </p:sp>
    </p:spTree>
    <p:extLst>
      <p:ext uri="{BB962C8B-B14F-4D97-AF65-F5344CB8AC3E}">
        <p14:creationId xmlns:p14="http://schemas.microsoft.com/office/powerpoint/2010/main" val="41038737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45E4-4A0B-4160-9B6B-17717D24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5ADD2-CB75-42EB-83CB-090F67CA0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Perform our Kernel transformation of our data, then generate our perceptron!</a:t>
            </a:r>
          </a:p>
        </p:txBody>
      </p:sp>
    </p:spTree>
    <p:extLst>
      <p:ext uri="{BB962C8B-B14F-4D97-AF65-F5344CB8AC3E}">
        <p14:creationId xmlns:p14="http://schemas.microsoft.com/office/powerpoint/2010/main" val="387473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9700D-31BD-42F5-A897-DA680E1E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Points –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CC0B3-0EAC-4C69-92E6-FEF6225EC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Vector w is normal to the</a:t>
            </a:r>
          </a:p>
          <a:p>
            <a:pPr marL="0" indent="0">
              <a:buNone/>
            </a:pPr>
            <a:r>
              <a:rPr lang="en-US" dirty="0"/>
              <a:t>decision boundary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C10A2-453D-42C3-A3BC-946ABB19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40" y="1464681"/>
            <a:ext cx="3637610" cy="326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5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E2D2-31BE-4B5D-A3CB-6A1EAAC9F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E5CAA-0958-405F-B19B-9221ED32B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the matrix of our Kernel representation of our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Linear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Polynomial Kernel: </a:t>
            </a:r>
            <a:r>
              <a:rPr lang="pl-PL" dirty="0"/>
              <a:t>K(x, z) = (x</a:t>
            </a:r>
            <a:r>
              <a:rPr lang="pl-PL" baseline="30000" dirty="0"/>
              <a:t>T</a:t>
            </a:r>
            <a:r>
              <a:rPr lang="pl-PL" dirty="0"/>
              <a:t>z + c)</a:t>
            </a:r>
            <a:r>
              <a:rPr lang="en-US" baseline="30000" dirty="0"/>
              <a:t>p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Radial Basis Function(RBF) Kernel: K(x, z) = exp(- </a:t>
            </a:r>
            <a:r>
              <a:rPr lang="el-GR" dirty="0"/>
              <a:t>γ</a:t>
            </a:r>
            <a:r>
              <a:rPr lang="en-US" dirty="0"/>
              <a:t>||x − z||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Gaussian RBF Kernel: K(x, z) = exp((- ||x − z||</a:t>
            </a:r>
            <a:r>
              <a:rPr lang="en-US" baseline="30000" dirty="0"/>
              <a:t>2 </a:t>
            </a:r>
            <a:r>
              <a:rPr lang="en-US" dirty="0"/>
              <a:t>) / 2</a:t>
            </a:r>
            <a:r>
              <a:rPr lang="el-GR" dirty="0"/>
              <a:t>σ</a:t>
            </a:r>
            <a:r>
              <a:rPr lang="en-US" baseline="30000" dirty="0"/>
              <a:t>2</a:t>
            </a:r>
            <a:r>
              <a:rPr lang="el-GR" dirty="0"/>
              <a:t> 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090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4EE9-064C-4B5E-BFBD-E8D9CE21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our Kernelized Perceptron (Fit)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B80B-FC8D-4F06-B269-49D55DC7E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no longer have “weights” to train on…</a:t>
            </a:r>
          </a:p>
        </p:txBody>
      </p:sp>
    </p:spTree>
    <p:extLst>
      <p:ext uri="{BB962C8B-B14F-4D97-AF65-F5344CB8AC3E}">
        <p14:creationId xmlns:p14="http://schemas.microsoft.com/office/powerpoint/2010/main" val="142212503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4EE9-064C-4B5E-BFBD-E8D9CE21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our Kernelized Perceptron (Fit)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B80B-FC8D-4F06-B269-49D55DC7E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no longer have “weights” to train on…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we can use our Dual Expression of the problem!</a:t>
            </a:r>
          </a:p>
          <a:p>
            <a:pPr marL="0" indent="0">
              <a:buNone/>
            </a:pPr>
            <a:r>
              <a:rPr lang="en-US" dirty="0"/>
              <a:t>	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l-GR" dirty="0"/>
              <a:t> α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,x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And use the same perceptron update as before, but increment our </a:t>
            </a:r>
            <a:r>
              <a:rPr lang="el-GR" dirty="0"/>
              <a:t>α</a:t>
            </a:r>
            <a:r>
              <a:rPr lang="en-US" dirty="0"/>
              <a:t> by 1 each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an example incremented </a:t>
            </a:r>
            <a:r>
              <a:rPr lang="el-GR" dirty="0"/>
              <a:t>α</a:t>
            </a:r>
            <a:r>
              <a:rPr lang="en-US" dirty="0"/>
              <a:t>, then it’s a </a:t>
            </a:r>
            <a:r>
              <a:rPr lang="en-US" i="1" dirty="0"/>
              <a:t>support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020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602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3 – Due Wednesday, March 8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PS1 grading complete!</a:t>
            </a:r>
          </a:p>
          <a:p>
            <a:pPr lvl="1"/>
            <a:r>
              <a:rPr lang="en-US" dirty="0"/>
              <a:t>PS2 grading is ongoing…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2.1 – Overdue!</a:t>
            </a:r>
          </a:p>
          <a:p>
            <a:pPr lvl="1"/>
            <a:r>
              <a:rPr lang="en-US" dirty="0"/>
              <a:t>Grades are released. If you didn’t get 25/25, come talk to me!</a:t>
            </a:r>
          </a:p>
          <a:p>
            <a:endParaRPr lang="en-US" dirty="0"/>
          </a:p>
          <a:p>
            <a:r>
              <a:rPr lang="en-US" dirty="0"/>
              <a:t>Exam 1 – March 13</a:t>
            </a:r>
          </a:p>
          <a:p>
            <a:pPr lvl="1"/>
            <a:r>
              <a:rPr lang="en-US" dirty="0"/>
              <a:t>On Canvas, available all day, 50 minute time limit, course support during lecture slot…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811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C9BFD-9253-F6CD-3F48-68A2064D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 Cancelled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F5007-7B7C-B3B3-05D5-9C5070296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want tonight (8 – 9 PM) or Sat. (2 – 3PM)</a:t>
            </a:r>
            <a:br>
              <a:rPr lang="en-US" dirty="0"/>
            </a:br>
            <a:r>
              <a:rPr lang="en-US" dirty="0"/>
              <a:t>OH?</a:t>
            </a:r>
          </a:p>
        </p:txBody>
      </p:sp>
      <p:pic>
        <p:nvPicPr>
          <p:cNvPr id="4" name="Picture 3" descr="A picture containing person, indoor, little, child&#10;&#10;Description automatically generated">
            <a:extLst>
              <a:ext uri="{FF2B5EF4-FFF2-40B4-BE49-F238E27FC236}">
                <a16:creationId xmlns:a16="http://schemas.microsoft.com/office/drawing/2014/main" id="{B68B3D64-D054-19A5-9031-16422FA8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775" y="951108"/>
            <a:ext cx="2810525" cy="37473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A37DB2-3BD9-5D18-41FB-020F04AC6D78}"/>
                  </a:ext>
                </a:extLst>
              </p14:cNvPr>
              <p14:cNvContentPartPr/>
              <p14:nvPr/>
            </p14:nvContentPartPr>
            <p14:xfrm>
              <a:off x="928800" y="1366560"/>
              <a:ext cx="4421520" cy="144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A37DB2-3BD9-5D18-41FB-020F04AC6D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9440" y="1357200"/>
                <a:ext cx="4440240" cy="14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16429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EA36FD-D93B-4122-A467-75BECEDA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Interlude: Pros and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61075-4EEA-4D75-B56C-38851C77F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to use what classifiers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410C642-90B7-CF7B-CA73-BDCBE12E3318}"/>
                  </a:ext>
                </a:extLst>
              </p14:cNvPr>
              <p14:cNvContentPartPr/>
              <p14:nvPr/>
            </p14:nvContentPartPr>
            <p14:xfrm>
              <a:off x="7389000" y="246960"/>
              <a:ext cx="1591920" cy="106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410C642-90B7-CF7B-CA73-BDCBE12E33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9640" y="237600"/>
                <a:ext cx="1610640" cy="108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8334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mazon.com: 9 Inch Classic Vintage Hawkeye Hawk Eye Marvel Avengers Comics  Removable Wall Decal Sticker Art Home Decor Kids Room Boys Decoration 9 x 8  inches : Baby">
            <a:extLst>
              <a:ext uri="{FF2B5EF4-FFF2-40B4-BE49-F238E27FC236}">
                <a16:creationId xmlns:a16="http://schemas.microsoft.com/office/drawing/2014/main" id="{2DDCDAA7-080B-4AC3-A028-B85C0546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387" y="1080518"/>
            <a:ext cx="872795" cy="7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ullseye - Daredevil enemy - Marvel Comics - Character Profile -  Writeups.org">
            <a:extLst>
              <a:ext uri="{FF2B5EF4-FFF2-40B4-BE49-F238E27FC236}">
                <a16:creationId xmlns:a16="http://schemas.microsoft.com/office/drawing/2014/main" id="{7ECDF9A8-7E86-40D5-9C17-7277FC78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820" y="986935"/>
            <a:ext cx="425841" cy="89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E5A796-E370-2E21-7294-1E9D63442B35}"/>
                  </a:ext>
                </a:extLst>
              </p14:cNvPr>
              <p14:cNvContentPartPr/>
              <p14:nvPr/>
            </p14:nvContentPartPr>
            <p14:xfrm>
              <a:off x="915840" y="1846800"/>
              <a:ext cx="7307640" cy="2838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E5A796-E370-2E21-7294-1E9D63442B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480" y="1837440"/>
                <a:ext cx="7326360" cy="28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8507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Works with small N</a:t>
            </a:r>
          </a:p>
          <a:p>
            <a:pPr algn="r"/>
            <a:r>
              <a:rPr lang="en-US" dirty="0"/>
              <a:t>Works for non-binary cases</a:t>
            </a:r>
          </a:p>
          <a:p>
            <a:pPr algn="r"/>
            <a:r>
              <a:rPr lang="en-US" dirty="0"/>
              <a:t>Can be run without training</a:t>
            </a:r>
          </a:p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 (Ex)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Doesn’t give much of a description of results beyond “similar to A, B, C…”</a:t>
            </a:r>
          </a:p>
          <a:p>
            <a:r>
              <a:rPr lang="en-US" dirty="0"/>
              <a:t>Has trouble with features at differing scales</a:t>
            </a:r>
          </a:p>
          <a:p>
            <a:r>
              <a:rPr lang="en-US" dirty="0"/>
              <a:t>Predict is slow</a:t>
            </a:r>
          </a:p>
          <a:p>
            <a:endParaRPr lang="en-US" dirty="0"/>
          </a:p>
        </p:txBody>
      </p:sp>
      <p:pic>
        <p:nvPicPr>
          <p:cNvPr id="9" name="Picture 2" descr="Amazon.com: 9 Inch Classic Vintage Hawkeye Hawk Eye Marvel Avengers Comics  Removable Wall Decal Sticker Art Home Decor Kids Room Boys Decoration 9 x 8  inches : Baby">
            <a:extLst>
              <a:ext uri="{FF2B5EF4-FFF2-40B4-BE49-F238E27FC236}">
                <a16:creationId xmlns:a16="http://schemas.microsoft.com/office/drawing/2014/main" id="{D09BBD79-D941-4E3C-AA6F-1B7BB2732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387" y="1080518"/>
            <a:ext cx="872795" cy="79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ullseye - Daredevil enemy - Marvel Comics - Character Profile -  Writeups.org">
            <a:extLst>
              <a:ext uri="{FF2B5EF4-FFF2-40B4-BE49-F238E27FC236}">
                <a16:creationId xmlns:a16="http://schemas.microsoft.com/office/drawing/2014/main" id="{A6972B7B-69A7-4D8F-A2E2-067A341B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820" y="986935"/>
            <a:ext cx="425841" cy="89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814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onvict cichlid - Wikipedia">
            <a:extLst>
              <a:ext uri="{FF2B5EF4-FFF2-40B4-BE49-F238E27FC236}">
                <a16:creationId xmlns:a16="http://schemas.microsoft.com/office/drawing/2014/main" id="{435D634D-7666-44AB-B81F-8E8308A9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344141"/>
            <a:ext cx="841272" cy="5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le shark - Wikipedia">
            <a:extLst>
              <a:ext uri="{FF2B5EF4-FFF2-40B4-BE49-F238E27FC236}">
                <a16:creationId xmlns:a16="http://schemas.microsoft.com/office/drawing/2014/main" id="{789BC195-8137-4C9D-95D1-F7A87B7A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11" y="1182783"/>
            <a:ext cx="1376172" cy="6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A61B8C-47E4-F2BD-CAB9-B48726DD6B71}"/>
                  </a:ext>
                </a:extLst>
              </p14:cNvPr>
              <p14:cNvContentPartPr/>
              <p14:nvPr/>
            </p14:nvContentPartPr>
            <p14:xfrm>
              <a:off x="1253520" y="308520"/>
              <a:ext cx="7833600" cy="4651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A61B8C-47E4-F2BD-CAB9-B48726DD6B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4160" y="299160"/>
                <a:ext cx="7852320" cy="46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1851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27FC-649C-48D1-8A35-20547300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2146C-6FCC-4F4D-8EEB-6B3B7B64C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our best decision boundary?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28E72-CCB6-417C-B2C6-292BF16D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02" y="1633769"/>
            <a:ext cx="2436248" cy="27344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DD06E9-C310-9EDC-B657-F825E4DA8FD7}"/>
                  </a:ext>
                </a:extLst>
              </p14:cNvPr>
              <p14:cNvContentPartPr/>
              <p14:nvPr/>
            </p14:nvContentPartPr>
            <p14:xfrm>
              <a:off x="5527440" y="2274840"/>
              <a:ext cx="3753360" cy="1249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DD06E9-C310-9EDC-B657-F825E4DA8F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8080" y="2265480"/>
                <a:ext cx="3772080" cy="126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9813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Works for non-binary cases</a:t>
            </a:r>
          </a:p>
          <a:p>
            <a:pPr algn="r"/>
            <a:r>
              <a:rPr lang="en-US" dirty="0"/>
              <a:t>Quick Training</a:t>
            </a:r>
          </a:p>
          <a:p>
            <a:pPr algn="r"/>
            <a:r>
              <a:rPr lang="en-US" dirty="0"/>
              <a:t>Gives relative probabilities for each class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Hard to implement for non-categorical data (without binning)</a:t>
            </a:r>
          </a:p>
        </p:txBody>
      </p:sp>
      <p:pic>
        <p:nvPicPr>
          <p:cNvPr id="9" name="Picture 2" descr="Convict cichlid - Wikipedia">
            <a:extLst>
              <a:ext uri="{FF2B5EF4-FFF2-40B4-BE49-F238E27FC236}">
                <a16:creationId xmlns:a16="http://schemas.microsoft.com/office/drawing/2014/main" id="{38B18ACA-CF69-4C71-83DA-F3AFA541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344141"/>
            <a:ext cx="841272" cy="5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ale shark - Wikipedia">
            <a:extLst>
              <a:ext uri="{FF2B5EF4-FFF2-40B4-BE49-F238E27FC236}">
                <a16:creationId xmlns:a16="http://schemas.microsoft.com/office/drawing/2014/main" id="{BDC34630-3495-43CC-8FFD-C6AD34473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011" y="1182783"/>
            <a:ext cx="1376172" cy="6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9128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 (Ex)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Image result for treebeard">
            <a:extLst>
              <a:ext uri="{FF2B5EF4-FFF2-40B4-BE49-F238E27FC236}">
                <a16:creationId xmlns:a16="http://schemas.microsoft.com/office/drawing/2014/main" id="{7CCCDA78-82D4-46D7-B67F-157967EA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08" y="1186465"/>
            <a:ext cx="553874" cy="69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arijuanas">
            <a:extLst>
              <a:ext uri="{FF2B5EF4-FFF2-40B4-BE49-F238E27FC236}">
                <a16:creationId xmlns:a16="http://schemas.microsoft.com/office/drawing/2014/main" id="{4D309B47-6C34-496C-810E-11591780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328287"/>
            <a:ext cx="737963" cy="55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9941F4-AACF-DE98-D65D-B66D9222FE00}"/>
                  </a:ext>
                </a:extLst>
              </p14:cNvPr>
              <p14:cNvContentPartPr/>
              <p14:nvPr/>
            </p14:nvContentPartPr>
            <p14:xfrm>
              <a:off x="1100520" y="1720800"/>
              <a:ext cx="7545240" cy="261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9941F4-AACF-DE98-D65D-B66D9222FE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160" y="1711440"/>
                <a:ext cx="7563960" cy="263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9886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Easy to implement</a:t>
            </a:r>
          </a:p>
          <a:p>
            <a:pPr algn="r"/>
            <a:r>
              <a:rPr lang="en-US" dirty="0"/>
              <a:t>Easy to follow</a:t>
            </a:r>
          </a:p>
          <a:p>
            <a:pPr algn="r"/>
            <a:r>
              <a:rPr lang="en-US" dirty="0"/>
              <a:t>Easy(</a:t>
            </a:r>
            <a:r>
              <a:rPr lang="en-US" dirty="0" err="1"/>
              <a:t>ish</a:t>
            </a:r>
            <a:r>
              <a:rPr lang="en-US" dirty="0"/>
              <a:t>) to interpret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 (Ex)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Prone to overfitting</a:t>
            </a:r>
          </a:p>
        </p:txBody>
      </p:sp>
      <p:pic>
        <p:nvPicPr>
          <p:cNvPr id="5122" name="Picture 2" descr="Image result for treebeard">
            <a:extLst>
              <a:ext uri="{FF2B5EF4-FFF2-40B4-BE49-F238E27FC236}">
                <a16:creationId xmlns:a16="http://schemas.microsoft.com/office/drawing/2014/main" id="{7CCCDA78-82D4-46D7-B67F-157967EAF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08" y="1186465"/>
            <a:ext cx="553874" cy="69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marijuanas">
            <a:extLst>
              <a:ext uri="{FF2B5EF4-FFF2-40B4-BE49-F238E27FC236}">
                <a16:creationId xmlns:a16="http://schemas.microsoft.com/office/drawing/2014/main" id="{4D309B47-6C34-496C-810E-11591780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328287"/>
            <a:ext cx="737963" cy="55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30722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Ensembles: Random Forest /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Image result for prison mike">
            <a:extLst>
              <a:ext uri="{FF2B5EF4-FFF2-40B4-BE49-F238E27FC236}">
                <a16:creationId xmlns:a16="http://schemas.microsoft.com/office/drawing/2014/main" id="{9B6ADAC6-83FD-40F3-93FF-9AF970DF8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40"/>
          <a:stretch/>
        </p:blipFill>
        <p:spPr bwMode="auto">
          <a:xfrm>
            <a:off x="4645821" y="1176817"/>
            <a:ext cx="685951" cy="7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ike the office">
            <a:extLst>
              <a:ext uri="{FF2B5EF4-FFF2-40B4-BE49-F238E27FC236}">
                <a16:creationId xmlns:a16="http://schemas.microsoft.com/office/drawing/2014/main" id="{61569019-5D3F-40E2-A0A4-9A1848CCA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77" y="1176816"/>
            <a:ext cx="619403" cy="7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703AD8-8DA9-BF57-3EC0-C1F21FBAD630}"/>
                  </a:ext>
                </a:extLst>
              </p14:cNvPr>
              <p14:cNvContentPartPr/>
              <p14:nvPr/>
            </p14:nvContentPartPr>
            <p14:xfrm>
              <a:off x="876240" y="1821240"/>
              <a:ext cx="7117560" cy="3187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703AD8-8DA9-BF57-3EC0-C1F21FBAD6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880" y="1811880"/>
                <a:ext cx="7136280" cy="320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58849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Ensembles: Random Forest / </a:t>
            </a:r>
            <a:r>
              <a:rPr lang="en-US" dirty="0" err="1"/>
              <a:t>Adaboost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Adaptive to difficult-to-classify cases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 (Ex)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Difficult to interpret</a:t>
            </a:r>
          </a:p>
        </p:txBody>
      </p:sp>
      <p:pic>
        <p:nvPicPr>
          <p:cNvPr id="9" name="Picture 2" descr="Image result for prison mike">
            <a:extLst>
              <a:ext uri="{FF2B5EF4-FFF2-40B4-BE49-F238E27FC236}">
                <a16:creationId xmlns:a16="http://schemas.microsoft.com/office/drawing/2014/main" id="{F5D09E14-5E2D-4155-B297-259EC1F3E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40"/>
          <a:stretch/>
        </p:blipFill>
        <p:spPr bwMode="auto">
          <a:xfrm>
            <a:off x="4645821" y="1176817"/>
            <a:ext cx="685951" cy="7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mike the office">
            <a:extLst>
              <a:ext uri="{FF2B5EF4-FFF2-40B4-BE49-F238E27FC236}">
                <a16:creationId xmlns:a16="http://schemas.microsoft.com/office/drawing/2014/main" id="{D39A1693-C72C-43DF-99FB-E18E61FA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77" y="1176816"/>
            <a:ext cx="619403" cy="70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02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San Diego Comic-Con - Wikipedia">
            <a:extLst>
              <a:ext uri="{FF2B5EF4-FFF2-40B4-BE49-F238E27FC236}">
                <a16:creationId xmlns:a16="http://schemas.microsoft.com/office/drawing/2014/main" id="{59C13F64-E887-441C-8384-B4B28EFAB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1" y="1029502"/>
            <a:ext cx="689000" cy="85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ssociation for Computing Machinery | University of Iowa Student Chapter">
            <a:extLst>
              <a:ext uri="{FF2B5EF4-FFF2-40B4-BE49-F238E27FC236}">
                <a16:creationId xmlns:a16="http://schemas.microsoft.com/office/drawing/2014/main" id="{68D88D06-D856-4A13-8ED8-4FB4D6AA8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3" y="1220264"/>
            <a:ext cx="1847849" cy="6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12936E-1D6B-9829-865A-15BFBA498836}"/>
                  </a:ext>
                </a:extLst>
              </p14:cNvPr>
              <p14:cNvContentPartPr/>
              <p14:nvPr/>
            </p14:nvContentPartPr>
            <p14:xfrm>
              <a:off x="1027800" y="1753200"/>
              <a:ext cx="6488640" cy="3224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12936E-1D6B-9829-865A-15BFBA4988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440" y="1743840"/>
                <a:ext cx="6507360" cy="32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8638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Linear decision boundary</a:t>
            </a:r>
          </a:p>
          <a:p>
            <a:pPr algn="r"/>
            <a:r>
              <a:rPr lang="en-US" dirty="0"/>
              <a:t>Probabilistic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Binary only</a:t>
            </a:r>
          </a:p>
        </p:txBody>
      </p:sp>
      <p:pic>
        <p:nvPicPr>
          <p:cNvPr id="9" name="Picture 2" descr="San Diego Comic-Con - Wikipedia">
            <a:extLst>
              <a:ext uri="{FF2B5EF4-FFF2-40B4-BE49-F238E27FC236}">
                <a16:creationId xmlns:a16="http://schemas.microsoft.com/office/drawing/2014/main" id="{DE707496-3D9D-465D-B757-6CFBA1A58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1" y="1029502"/>
            <a:ext cx="689000" cy="85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ssociation for Computing Machinery | University of Iowa Student Chapter">
            <a:extLst>
              <a:ext uri="{FF2B5EF4-FFF2-40B4-BE49-F238E27FC236}">
                <a16:creationId xmlns:a16="http://schemas.microsoft.com/office/drawing/2014/main" id="{66CE3420-20A6-4309-A986-D44D4F00D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3" y="1220264"/>
            <a:ext cx="1847849" cy="65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7746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w/ Kernel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Image result for arrested development dad">
            <a:extLst>
              <a:ext uri="{FF2B5EF4-FFF2-40B4-BE49-F238E27FC236}">
                <a16:creationId xmlns:a16="http://schemas.microsoft.com/office/drawing/2014/main" id="{BEB4FE57-6AD2-407A-8305-CE339FE48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2" r="21612"/>
          <a:stretch/>
        </p:blipFill>
        <p:spPr bwMode="auto">
          <a:xfrm>
            <a:off x="4629150" y="920980"/>
            <a:ext cx="753360" cy="95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arrested development oscar">
            <a:extLst>
              <a:ext uri="{FF2B5EF4-FFF2-40B4-BE49-F238E27FC236}">
                <a16:creationId xmlns:a16="http://schemas.microsoft.com/office/drawing/2014/main" id="{8D385AB5-F683-43FB-8DFF-211AC18BE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7" r="18447" b="24514"/>
          <a:stretch/>
        </p:blipFill>
        <p:spPr bwMode="auto">
          <a:xfrm>
            <a:off x="3761849" y="1052026"/>
            <a:ext cx="736333" cy="8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22DC83B-F590-5B7D-4FA9-E9A61C6BAF46}"/>
                  </a:ext>
                </a:extLst>
              </p14:cNvPr>
              <p14:cNvContentPartPr/>
              <p14:nvPr/>
            </p14:nvContentPartPr>
            <p14:xfrm>
              <a:off x="752040" y="1031040"/>
              <a:ext cx="8004960" cy="3768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22DC83B-F590-5B7D-4FA9-E9A61C6BAF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680" y="1021680"/>
                <a:ext cx="8023680" cy="37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8138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36AD9-CB20-45CE-8448-C0024C5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w/ Kernel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C1F2C-A246-4D48-BD1C-6C5FC43BA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		Pro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8DF0D4-C6C1-4A31-8BA1-F0E213BAA1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r"/>
            <a:r>
              <a:rPr lang="en-US" dirty="0"/>
              <a:t>Linear decision boundary</a:t>
            </a:r>
          </a:p>
          <a:p>
            <a:pPr lvl="1" algn="r"/>
            <a:r>
              <a:rPr lang="en-US" dirty="0"/>
              <a:t>Linear boundary in  higher-dimension space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Sparse solution (only a small percentage of samples are Support Vectors)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F3DC2-C501-4589-9C91-29E6C92B3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	Con (Ex)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99802F-E532-4D3D-8294-4A13475D2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Binary only</a:t>
            </a:r>
          </a:p>
          <a:p>
            <a:r>
              <a:rPr lang="en-US" dirty="0"/>
              <a:t>Slow</a:t>
            </a:r>
          </a:p>
          <a:p>
            <a:r>
              <a:rPr lang="en-US" dirty="0"/>
              <a:t>Manual selection of Kernel</a:t>
            </a:r>
          </a:p>
        </p:txBody>
      </p:sp>
      <p:pic>
        <p:nvPicPr>
          <p:cNvPr id="9" name="Picture 2" descr="Image result for arrested development dad">
            <a:extLst>
              <a:ext uri="{FF2B5EF4-FFF2-40B4-BE49-F238E27FC236}">
                <a16:creationId xmlns:a16="http://schemas.microsoft.com/office/drawing/2014/main" id="{C5DF8F75-4FF9-45C0-AE7C-577A1D4F6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2" r="21612"/>
          <a:stretch/>
        </p:blipFill>
        <p:spPr bwMode="auto">
          <a:xfrm>
            <a:off x="4629150" y="920980"/>
            <a:ext cx="753360" cy="95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rrested development oscar">
            <a:extLst>
              <a:ext uri="{FF2B5EF4-FFF2-40B4-BE49-F238E27FC236}">
                <a16:creationId xmlns:a16="http://schemas.microsoft.com/office/drawing/2014/main" id="{5A6D29FB-3E65-4440-8AFF-DAD0D0916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7" r="18447" b="24514"/>
          <a:stretch/>
        </p:blipFill>
        <p:spPr bwMode="auto">
          <a:xfrm>
            <a:off x="3761849" y="1052026"/>
            <a:ext cx="736333" cy="82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103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B7D8-7460-4992-833C-5DABFE7B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16FF-D863-4D22-8E3A-3A8514804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did we like this one the best?</a:t>
            </a:r>
          </a:p>
          <a:p>
            <a:pPr marL="0" indent="0">
              <a:buNone/>
            </a:pPr>
            <a:r>
              <a:rPr lang="en-US" dirty="0"/>
              <a:t>	Best gap boundary </a:t>
            </a:r>
            <a:r>
              <a:rPr lang="en-US" dirty="0">
                <a:sym typeface="Wingdings" panose="05000000000000000000" pitchFamily="2" charset="2"/>
              </a:rPr>
              <a:t> examples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	Biggest </a:t>
            </a:r>
            <a:r>
              <a:rPr lang="en-US" b="1" i="1" dirty="0">
                <a:sym typeface="Wingdings" panose="05000000000000000000" pitchFamily="2" charset="2"/>
              </a:rPr>
              <a:t>Margins</a:t>
            </a: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E0BE5-EBF0-4733-B866-FC173CD8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18" y="1641115"/>
            <a:ext cx="2723833" cy="2719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5D729E-9346-7C75-3323-5ECFB590323D}"/>
                  </a:ext>
                </a:extLst>
              </p14:cNvPr>
              <p14:cNvContentPartPr/>
              <p14:nvPr/>
            </p14:nvContentPartPr>
            <p14:xfrm>
              <a:off x="7034760" y="2398320"/>
              <a:ext cx="321120" cy="46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5D729E-9346-7C75-3323-5ECFB59032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5400" y="2388960"/>
                <a:ext cx="339840" cy="4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99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B7D8-7460-4992-833C-5DABFE7B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16FF-D863-4D22-8E3A-3A8514804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did we like this one the best?</a:t>
            </a:r>
          </a:p>
          <a:p>
            <a:pPr marL="0" indent="0">
              <a:buNone/>
            </a:pPr>
            <a:r>
              <a:rPr lang="en-US" dirty="0"/>
              <a:t>	Best gap boundary </a:t>
            </a:r>
            <a:r>
              <a:rPr lang="en-US" dirty="0">
                <a:sym typeface="Wingdings" panose="05000000000000000000" pitchFamily="2" charset="2"/>
              </a:rPr>
              <a:t> examples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	Biggest </a:t>
            </a:r>
            <a:r>
              <a:rPr lang="en-US" b="1" i="1" dirty="0">
                <a:sym typeface="Wingdings" panose="05000000000000000000" pitchFamily="2" charset="2"/>
              </a:rPr>
              <a:t>Margins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&gt;&gt; 0, very confident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E0BE5-EBF0-4733-B866-FC173CD8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18" y="1641115"/>
            <a:ext cx="2723833" cy="271971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70846C0-80B6-4EC6-96CD-89C0F8A45430}"/>
              </a:ext>
            </a:extLst>
          </p:cNvPr>
          <p:cNvSpPr/>
          <p:nvPr/>
        </p:nvSpPr>
        <p:spPr>
          <a:xfrm>
            <a:off x="7952763" y="2063692"/>
            <a:ext cx="257962" cy="26425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054783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B7D8-7460-4992-833C-5DABFE7B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16FF-D863-4D22-8E3A-3A8514804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did we like this one the best?</a:t>
            </a:r>
          </a:p>
          <a:p>
            <a:pPr marL="0" indent="0">
              <a:buNone/>
            </a:pPr>
            <a:r>
              <a:rPr lang="en-US" dirty="0"/>
              <a:t>	Best gap boundary </a:t>
            </a:r>
            <a:r>
              <a:rPr lang="en-US" dirty="0">
                <a:sym typeface="Wingdings" panose="05000000000000000000" pitchFamily="2" charset="2"/>
              </a:rPr>
              <a:t> examples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	Biggest </a:t>
            </a:r>
            <a:r>
              <a:rPr lang="en-US" b="1" i="1" dirty="0">
                <a:sym typeface="Wingdings" panose="05000000000000000000" pitchFamily="2" charset="2"/>
              </a:rPr>
              <a:t>Margins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&lt;&lt; 0 , very confident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E0BE5-EBF0-4733-B866-FC173CD8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18" y="1641115"/>
            <a:ext cx="2723833" cy="271971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70846C0-80B6-4EC6-96CD-89C0F8A45430}"/>
              </a:ext>
            </a:extLst>
          </p:cNvPr>
          <p:cNvSpPr/>
          <p:nvPr/>
        </p:nvSpPr>
        <p:spPr>
          <a:xfrm>
            <a:off x="6096699" y="3548542"/>
            <a:ext cx="257962" cy="26425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5609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DDC6-5295-4301-90FD-C69FF76C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1694-711F-4ACE-B824-4D4A56B11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dirty="0"/>
              <a:t>Margin </a:t>
            </a:r>
            <a:r>
              <a:rPr lang="en-US" i="1" dirty="0"/>
              <a:t>(M)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Distance DB </a:t>
            </a:r>
            <a:r>
              <a:rPr lang="en-US" dirty="0">
                <a:sym typeface="Wingdings" panose="05000000000000000000" pitchFamily="2" charset="2"/>
              </a:rPr>
              <a:t> Closest Points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Support Vectors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closest Points to DB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F6A5D-58B4-4B09-BB2D-F2FEFE50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DC9BD3-D3F2-D34A-EC94-BEE784179AEE}"/>
                  </a:ext>
                </a:extLst>
              </p14:cNvPr>
              <p14:cNvContentPartPr/>
              <p14:nvPr/>
            </p14:nvContentPartPr>
            <p14:xfrm>
              <a:off x="469080" y="2133720"/>
              <a:ext cx="7275600" cy="1497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DC9BD3-D3F2-D34A-EC94-BEE784179A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720" y="2124360"/>
                <a:ext cx="7294320" cy="15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18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3 – Due Wednesday, March 8</a:t>
            </a:r>
          </a:p>
          <a:p>
            <a:pPr lvl="1"/>
            <a:r>
              <a:rPr lang="en-US" dirty="0"/>
              <a:t>That’s pretty close to Exam 1 (March 6</a:t>
            </a:r>
            <a:r>
              <a:rPr lang="en-US" baseline="30000" dirty="0"/>
              <a:t>th</a:t>
            </a:r>
            <a:r>
              <a:rPr lang="en-US" dirty="0"/>
              <a:t>). What are your thoughts? Currently looking at moving exam to March 13.</a:t>
            </a:r>
          </a:p>
          <a:p>
            <a:endParaRPr lang="en-US" dirty="0"/>
          </a:p>
          <a:p>
            <a:r>
              <a:rPr lang="en-US" dirty="0"/>
              <a:t>PS1, PS2 grading is ongoing…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2.1 – Due Next Week!</a:t>
            </a:r>
          </a:p>
          <a:p>
            <a:pPr lvl="1"/>
            <a:r>
              <a:rPr lang="en-US" dirty="0"/>
              <a:t>All you’re doing is providing constructive feedback</a:t>
            </a:r>
          </a:p>
          <a:p>
            <a:endParaRPr lang="en-US" dirty="0"/>
          </a:p>
          <a:p>
            <a:r>
              <a:rPr lang="en-US" dirty="0"/>
              <a:t>Exam 1 – March 6 (?)</a:t>
            </a:r>
          </a:p>
          <a:p>
            <a:pPr lvl="1"/>
            <a:r>
              <a:rPr lang="en-US" dirty="0"/>
              <a:t>On Canvas, available all day, 50 minute time limit, course support during lecture slot…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9FBBAB-77CC-26FA-E2C4-C6907EDC2113}"/>
                  </a:ext>
                </a:extLst>
              </p14:cNvPr>
              <p14:cNvContentPartPr/>
              <p14:nvPr/>
            </p14:nvContentPartPr>
            <p14:xfrm>
              <a:off x="3634920" y="2359800"/>
              <a:ext cx="2425320" cy="127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9FBBAB-77CC-26FA-E2C4-C6907EDC21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5560" y="2350440"/>
                <a:ext cx="2444040" cy="12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0304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27FC-649C-48D1-8A35-20547300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2146C-6FCC-4F4D-8EEB-6B3B7B64C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X (examples x features)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our best decision boundary?</a:t>
            </a:r>
          </a:p>
          <a:p>
            <a:pPr marL="0" indent="0">
              <a:buNone/>
            </a:pPr>
            <a:r>
              <a:rPr lang="en-US" dirty="0"/>
              <a:t>b +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+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28E72-CCB6-417C-B2C6-292BF16D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02" y="1633769"/>
            <a:ext cx="2436248" cy="273440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2D6F01-B3D7-4597-9A18-460FFAD586C0}"/>
              </a:ext>
            </a:extLst>
          </p:cNvPr>
          <p:cNvCxnSpPr/>
          <p:nvPr/>
        </p:nvCxnSpPr>
        <p:spPr>
          <a:xfrm>
            <a:off x="5588252" y="1779006"/>
            <a:ext cx="0" cy="2505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034707-0D27-4485-AC64-48AEC5BBBFDB}"/>
              </a:ext>
            </a:extLst>
          </p:cNvPr>
          <p:cNvCxnSpPr/>
          <p:nvPr/>
        </p:nvCxnSpPr>
        <p:spPr>
          <a:xfrm>
            <a:off x="5595041" y="4284553"/>
            <a:ext cx="33067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BCDDA7-1D01-47A8-885A-7B4A1D1EF962}"/>
              </a:ext>
            </a:extLst>
          </p:cNvPr>
          <p:cNvSpPr txBox="1"/>
          <p:nvPr/>
        </p:nvSpPr>
        <p:spPr>
          <a:xfrm>
            <a:off x="5235167" y="3001224"/>
            <a:ext cx="3241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29F4F-6D95-472E-AD0E-5D20C7B0DE3E}"/>
              </a:ext>
            </a:extLst>
          </p:cNvPr>
          <p:cNvSpPr txBox="1"/>
          <p:nvPr/>
        </p:nvSpPr>
        <p:spPr>
          <a:xfrm>
            <a:off x="7153437" y="4284553"/>
            <a:ext cx="3241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16290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</a:t>
            </a:r>
            <a:r>
              <a:rPr lang="en-US" i="1" dirty="0"/>
              <a:t>M</a:t>
            </a:r>
            <a:r>
              <a:rPr lang="en-US" dirty="0"/>
              <a:t>) such that points are classified correctly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0910C6-FC62-433E-BD60-26E05991A305}"/>
                  </a:ext>
                </a:extLst>
              </p14:cNvPr>
              <p14:cNvContentPartPr/>
              <p14:nvPr/>
            </p14:nvContentPartPr>
            <p14:xfrm>
              <a:off x="569880" y="4902840"/>
              <a:ext cx="30960" cy="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0910C6-FC62-433E-BD60-26E05991A3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520" y="4893480"/>
                <a:ext cx="4968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391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DDC6-5295-4301-90FD-C69FF76C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1694-711F-4ACE-B824-4D4A56B11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Support Vectors 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= ±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F6A5D-58B4-4B09-BB2D-F2FEFE50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C802B4-1522-4562-AD97-2309D482B8F1}"/>
                  </a:ext>
                </a:extLst>
              </p14:cNvPr>
              <p14:cNvContentPartPr/>
              <p14:nvPr/>
            </p14:nvContentPartPr>
            <p14:xfrm>
              <a:off x="815760" y="2399400"/>
              <a:ext cx="2331360" cy="2656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C802B4-1522-4562-AD97-2309D482B8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400" y="2390040"/>
                <a:ext cx="2350080" cy="26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644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66B6-B9C3-43B3-8096-553B2E38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8B878-7F67-4F35-97EC-4A595FB49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59480-E141-4A5A-B1A0-A55E35DA2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49" y="1451735"/>
            <a:ext cx="3558702" cy="31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65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EE3D-2EA1-45A1-A2E2-6F2E9ED8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9B31-9114-4A71-BBFE-5BC17B47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Choose support vector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</a:p>
          <a:p>
            <a:pPr marL="0" indent="0">
              <a:buNone/>
            </a:pPr>
            <a:r>
              <a:rPr lang="en-US" dirty="0"/>
              <a:t>And closest point on DB </a:t>
            </a:r>
            <a:r>
              <a:rPr lang="en-US" i="1" dirty="0"/>
              <a:t>x*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move from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to </a:t>
            </a:r>
            <a:r>
              <a:rPr lang="en-US" i="1" dirty="0"/>
              <a:t>x*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x*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b="1" dirty="0"/>
              <a:t>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10228-6FDD-4C8D-9930-2D8991F9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48" y="1410477"/>
            <a:ext cx="3558702" cy="31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6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EE3D-2EA1-45A1-A2E2-6F2E9ED8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9B31-9114-4A71-BBFE-5BC17B47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Margin</a:t>
            </a:r>
            <a:r>
              <a:rPr lang="en-US" dirty="0"/>
              <a:t> is distance moved </a:t>
            </a:r>
          </a:p>
          <a:p>
            <a:pPr marL="0" indent="0">
              <a:buNone/>
            </a:pPr>
            <a:r>
              <a:rPr lang="en-US" b="1" i="1" dirty="0"/>
              <a:t>M</a:t>
            </a:r>
            <a:r>
              <a:rPr lang="en-US" dirty="0"/>
              <a:t> = ||</a:t>
            </a:r>
            <a:r>
              <a:rPr lang="el-GR" dirty="0"/>
              <a:t>λ</a:t>
            </a:r>
            <a:r>
              <a:rPr lang="en-US" b="1" dirty="0"/>
              <a:t>w</a:t>
            </a:r>
            <a:r>
              <a:rPr lang="en-US" dirty="0"/>
              <a:t>|| = </a:t>
            </a:r>
            <a:r>
              <a:rPr lang="el-GR" dirty="0"/>
              <a:t>λ</a:t>
            </a:r>
            <a:r>
              <a:rPr lang="en-US" dirty="0"/>
              <a:t>||</a:t>
            </a:r>
            <a:r>
              <a:rPr lang="en-US" b="1" dirty="0"/>
              <a:t>w</a:t>
            </a:r>
            <a:r>
              <a:rPr lang="en-US" dirty="0"/>
              <a:t>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x* is on the decision boundary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* + b 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is on the -1 boundary</a:t>
            </a:r>
          </a:p>
          <a:p>
            <a:pPr marL="0" indent="0">
              <a:buNone/>
            </a:pPr>
            <a:r>
              <a:rPr lang="en-US" dirty="0"/>
              <a:t>	w</a:t>
            </a:r>
            <a:r>
              <a:rPr lang="en-US" baseline="30000" dirty="0"/>
              <a:t>T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b = 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10228-6FDD-4C8D-9930-2D8991F9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48" y="1410477"/>
            <a:ext cx="3558702" cy="31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5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EE3D-2EA1-45A1-A2E2-6F2E9ED8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9B31-9114-4A71-BBFE-5BC17B47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x*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w</a:t>
            </a:r>
            <a:r>
              <a:rPr lang="en-US" b="1" dirty="0"/>
              <a:t>	</a:t>
            </a:r>
            <a:r>
              <a:rPr lang="en-US" dirty="0"/>
              <a:t>	(1)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* + b = 0		(2)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b = -1		(3)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10228-6FDD-4C8D-9930-2D8991F9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48" y="1410477"/>
            <a:ext cx="3558702" cy="31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55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EE3D-2EA1-45A1-A2E2-6F2E9ED8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9B31-9114-4A71-BBFE-5BC17B47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x*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w</a:t>
            </a:r>
            <a:r>
              <a:rPr lang="en-US" b="1" dirty="0"/>
              <a:t>	</a:t>
            </a:r>
            <a:r>
              <a:rPr lang="en-US" dirty="0"/>
              <a:t>	(1)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* + b = 0		(2)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b = -1		(3)</a:t>
            </a:r>
          </a:p>
          <a:p>
            <a:pPr marL="0" indent="0">
              <a:buNone/>
            </a:pPr>
            <a:r>
              <a:rPr lang="en-US" dirty="0"/>
              <a:t>(1) Into (2)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b="1" dirty="0"/>
              <a:t>w)</a:t>
            </a:r>
            <a:r>
              <a:rPr lang="en-US" dirty="0"/>
              <a:t> + b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10228-6FDD-4C8D-9930-2D8991F9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48" y="1410477"/>
            <a:ext cx="3558702" cy="31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5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EE3D-2EA1-45A1-A2E2-6F2E9ED8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9B31-9114-4A71-BBFE-5BC17B47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x*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w</a:t>
            </a:r>
            <a:r>
              <a:rPr lang="en-US" b="1" dirty="0"/>
              <a:t>	</a:t>
            </a:r>
            <a:r>
              <a:rPr lang="en-US" dirty="0"/>
              <a:t>	(1)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* + b = 0		(2)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b = -1		(3)</a:t>
            </a:r>
          </a:p>
          <a:p>
            <a:pPr marL="0" indent="0">
              <a:buNone/>
            </a:pPr>
            <a:r>
              <a:rPr lang="en-US" dirty="0"/>
              <a:t>(1) Into (2)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b="1" dirty="0"/>
              <a:t>w)</a:t>
            </a:r>
            <a:r>
              <a:rPr lang="en-US" dirty="0"/>
              <a:t> + b = 0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</a:t>
            </a:r>
            <a:r>
              <a:rPr lang="en-US" dirty="0"/>
              <a:t> + b = 0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+ b +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</a:t>
            </a:r>
            <a:r>
              <a:rPr lang="en-US" dirty="0"/>
              <a:t> = 0 		(4)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10228-6FDD-4C8D-9930-2D8991F9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48" y="1410477"/>
            <a:ext cx="3558702" cy="31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64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EE3D-2EA1-45A1-A2E2-6F2E9ED8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9B31-9114-4A71-BBFE-5BC17B47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x*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w</a:t>
            </a:r>
            <a:r>
              <a:rPr lang="en-US" b="1" dirty="0"/>
              <a:t>	</a:t>
            </a:r>
            <a:r>
              <a:rPr lang="en-US" dirty="0"/>
              <a:t>	(1)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* + b = 0		(2)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b = -1		(3)</a:t>
            </a:r>
          </a:p>
          <a:p>
            <a:pPr marL="0" indent="0">
              <a:buNone/>
            </a:pPr>
            <a:r>
              <a:rPr lang="en-US" dirty="0"/>
              <a:t>(1) Into (2)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b="1" dirty="0"/>
              <a:t>w)</a:t>
            </a:r>
            <a:r>
              <a:rPr lang="en-US" dirty="0"/>
              <a:t> + b = 0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</a:t>
            </a:r>
            <a:r>
              <a:rPr lang="en-US" dirty="0"/>
              <a:t> + b = 0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+ b +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 </a:t>
            </a:r>
            <a:r>
              <a:rPr lang="en-US" dirty="0"/>
              <a:t>= 0 		(4)</a:t>
            </a:r>
          </a:p>
          <a:p>
            <a:pPr marL="0" indent="0">
              <a:buNone/>
            </a:pPr>
            <a:r>
              <a:rPr lang="en-US" dirty="0"/>
              <a:t>(3) Into (4)</a:t>
            </a:r>
          </a:p>
          <a:p>
            <a:pPr marL="0" indent="0">
              <a:buNone/>
            </a:pPr>
            <a:r>
              <a:rPr lang="en-US" dirty="0"/>
              <a:t>-1 +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</a:t>
            </a:r>
            <a:r>
              <a:rPr lang="en-US" dirty="0"/>
              <a:t> = 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</a:t>
            </a:r>
            <a:r>
              <a:rPr lang="en-US" dirty="0"/>
              <a:t> = 1	(5)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10228-6FDD-4C8D-9930-2D8991F9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648" y="1410477"/>
            <a:ext cx="3558702" cy="318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0C2C65-F1B0-46EA-AAA2-593EBD74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FF213-4B23-41ED-AA2B-51ACCF8E6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And now for something completely different gif">
            <a:extLst>
              <a:ext uri="{FF2B5EF4-FFF2-40B4-BE49-F238E27FC236}">
                <a16:creationId xmlns:a16="http://schemas.microsoft.com/office/drawing/2014/main" id="{704CB917-A111-4EF6-9362-B014A08324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179439"/>
            <a:ext cx="3571875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4ADCDB7-8A94-D467-7170-DD9025CD7045}"/>
                  </a:ext>
                </a:extLst>
              </p14:cNvPr>
              <p14:cNvContentPartPr/>
              <p14:nvPr/>
            </p14:nvContentPartPr>
            <p14:xfrm>
              <a:off x="6924960" y="442440"/>
              <a:ext cx="1602720" cy="92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4ADCDB7-8A94-D467-7170-DD9025CD70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5600" y="433080"/>
                <a:ext cx="1621440" cy="9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7378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DDC6-5295-4301-90FD-C69FF76C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1694-711F-4ACE-B824-4D4A56B11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Norm </a:t>
            </a:r>
            <a:r>
              <a:rPr lang="en-US" b="1" dirty="0"/>
              <a:t>w</a:t>
            </a:r>
            <a:r>
              <a:rPr lang="en-US" dirty="0"/>
              <a:t> (||w||) is the magnitude of </a:t>
            </a:r>
            <a:r>
              <a:rPr lang="en-US" b="1" dirty="0"/>
              <a:t>w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||</a:t>
            </a:r>
            <a:r>
              <a:rPr lang="en-US" b="1" dirty="0"/>
              <a:t>w</a:t>
            </a:r>
            <a:r>
              <a:rPr lang="en-US" dirty="0"/>
              <a:t>|| = √(w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baseline="30000" dirty="0"/>
              <a:t>2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baseline="30000" dirty="0"/>
              <a:t>2</a:t>
            </a:r>
            <a:r>
              <a:rPr lang="en-US" dirty="0"/>
              <a:t>+…+ w</a:t>
            </a:r>
            <a:r>
              <a:rPr lang="en-US" baseline="-25000" dirty="0"/>
              <a:t>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Dot Product of a vector with itself (transposed) is the norm squared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||</a:t>
            </a:r>
            <a:r>
              <a:rPr lang="en-US" b="1" dirty="0"/>
              <a:t>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= (w</a:t>
            </a:r>
            <a:r>
              <a:rPr lang="en-US" baseline="-25000" dirty="0"/>
              <a:t>1</a:t>
            </a:r>
            <a:r>
              <a:rPr lang="en-US" baseline="30000" dirty="0"/>
              <a:t>2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baseline="30000" dirty="0"/>
              <a:t>2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baseline="30000" dirty="0"/>
              <a:t>2</a:t>
            </a:r>
            <a:r>
              <a:rPr lang="en-US" dirty="0"/>
              <a:t>+…+ w</a:t>
            </a:r>
            <a:r>
              <a:rPr lang="en-US" baseline="-25000" dirty="0"/>
              <a:t>n</a:t>
            </a:r>
            <a:r>
              <a:rPr lang="en-US" baseline="30000" dirty="0"/>
              <a:t>2</a:t>
            </a:r>
            <a:r>
              <a:rPr lang="en-US" dirty="0"/>
              <a:t>) =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w</a:t>
            </a:r>
            <a:r>
              <a:rPr lang="en-US" b="1" dirty="0"/>
              <a:t>	</a:t>
            </a:r>
            <a:r>
              <a:rPr lang="en-US" dirty="0"/>
              <a:t>(6)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01187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EE3D-2EA1-45A1-A2E2-6F2E9ED8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9B31-9114-4A71-BBFE-5BC17B47B6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x*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w</a:t>
            </a:r>
            <a:r>
              <a:rPr lang="en-US" b="1" dirty="0"/>
              <a:t>	</a:t>
            </a:r>
            <a:r>
              <a:rPr lang="en-US" dirty="0"/>
              <a:t>	(1)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* + b = 0		(2)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b = -1		(3)</a:t>
            </a:r>
          </a:p>
          <a:p>
            <a:pPr marL="0" indent="0">
              <a:buNone/>
            </a:pPr>
            <a:r>
              <a:rPr lang="en-US" dirty="0"/>
              <a:t>(1) Into (2)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b="1" dirty="0"/>
              <a:t>w)</a:t>
            </a:r>
            <a:r>
              <a:rPr lang="en-US" dirty="0"/>
              <a:t> + b = 0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</a:t>
            </a:r>
            <a:r>
              <a:rPr lang="en-US" dirty="0"/>
              <a:t> + b = 0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+ b +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 </a:t>
            </a:r>
            <a:r>
              <a:rPr lang="en-US" dirty="0"/>
              <a:t>= 0 		(4)</a:t>
            </a:r>
          </a:p>
          <a:p>
            <a:pPr marL="0" indent="0">
              <a:buNone/>
            </a:pPr>
            <a:r>
              <a:rPr lang="en-US" dirty="0"/>
              <a:t>(3) Into (4)</a:t>
            </a:r>
          </a:p>
          <a:p>
            <a:pPr marL="0" indent="0">
              <a:buNone/>
            </a:pPr>
            <a:r>
              <a:rPr lang="en-US" dirty="0"/>
              <a:t>-1 +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</a:t>
            </a:r>
            <a:r>
              <a:rPr lang="en-US" dirty="0"/>
              <a:t> = 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</a:t>
            </a:r>
            <a:r>
              <a:rPr lang="en-US" dirty="0"/>
              <a:t> = 1	(5)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9AC7E2-55E5-4423-8189-E37D900907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||</a:t>
            </a:r>
            <a:r>
              <a:rPr lang="en-US" b="1" dirty="0"/>
              <a:t>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w</a:t>
            </a:r>
            <a:r>
              <a:rPr lang="en-US" b="1" dirty="0"/>
              <a:t>	</a:t>
            </a:r>
            <a:r>
              <a:rPr lang="en-US" dirty="0"/>
              <a:t>(6)</a:t>
            </a:r>
          </a:p>
          <a:p>
            <a:pPr marL="0" indent="0">
              <a:buNone/>
            </a:pPr>
            <a:r>
              <a:rPr lang="en-US" dirty="0"/>
              <a:t>(6) Into (5)</a:t>
            </a:r>
          </a:p>
          <a:p>
            <a:pPr marL="0" indent="0">
              <a:buNone/>
            </a:pPr>
            <a:r>
              <a:rPr lang="el-GR" dirty="0"/>
              <a:t>λ</a:t>
            </a:r>
            <a:r>
              <a:rPr lang="en-US" dirty="0"/>
              <a:t> ||</a:t>
            </a:r>
            <a:r>
              <a:rPr lang="en-US" b="1" dirty="0"/>
              <a:t>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=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74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EE3D-2EA1-45A1-A2E2-6F2E9ED88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79B31-9114-4A71-BBFE-5BC17B47B6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x*</a:t>
            </a:r>
            <a:r>
              <a:rPr lang="en-US" dirty="0"/>
              <a:t> = 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w</a:t>
            </a:r>
            <a:r>
              <a:rPr lang="en-US" b="1" dirty="0"/>
              <a:t>	</a:t>
            </a:r>
            <a:r>
              <a:rPr lang="en-US" dirty="0"/>
              <a:t>	(1)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* + b = 0		(2)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b = -1		(3)</a:t>
            </a:r>
          </a:p>
          <a:p>
            <a:pPr marL="0" indent="0">
              <a:buNone/>
            </a:pPr>
            <a:r>
              <a:rPr lang="en-US" dirty="0"/>
              <a:t>(1) Into (2)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b="1" dirty="0"/>
              <a:t>w)</a:t>
            </a:r>
            <a:r>
              <a:rPr lang="en-US" dirty="0"/>
              <a:t> + b = 0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</a:t>
            </a:r>
            <a:r>
              <a:rPr lang="en-US" dirty="0"/>
              <a:t> + b = 0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30000" dirty="0"/>
              <a:t>T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dirty="0"/>
              <a:t>+ b +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 </a:t>
            </a:r>
            <a:r>
              <a:rPr lang="en-US" dirty="0"/>
              <a:t>= 0 		(4)</a:t>
            </a:r>
          </a:p>
          <a:p>
            <a:pPr marL="0" indent="0">
              <a:buNone/>
            </a:pPr>
            <a:r>
              <a:rPr lang="en-US" dirty="0"/>
              <a:t>(3) Into (4)</a:t>
            </a:r>
          </a:p>
          <a:p>
            <a:pPr marL="0" indent="0">
              <a:buNone/>
            </a:pPr>
            <a:r>
              <a:rPr lang="en-US" dirty="0"/>
              <a:t>-1 +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</a:t>
            </a:r>
            <a:r>
              <a:rPr lang="en-US" dirty="0"/>
              <a:t> = 0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l-GR" dirty="0"/>
              <a:t>λ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baseline="30000" dirty="0"/>
              <a:t> </a:t>
            </a:r>
            <a:r>
              <a:rPr lang="en-US" b="1" dirty="0"/>
              <a:t>w</a:t>
            </a:r>
            <a:r>
              <a:rPr lang="en-US" dirty="0"/>
              <a:t> = 1	(5)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9AC7E2-55E5-4423-8189-E37D900907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||</a:t>
            </a:r>
            <a:r>
              <a:rPr lang="en-US" b="1" dirty="0"/>
              <a:t>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n-US" b="1" dirty="0" err="1"/>
              <a:t>w</a:t>
            </a:r>
            <a:r>
              <a:rPr lang="en-US" baseline="30000" dirty="0" err="1"/>
              <a:t>T</a:t>
            </a:r>
            <a:r>
              <a:rPr lang="en-US" b="1" dirty="0" err="1"/>
              <a:t>w</a:t>
            </a:r>
            <a:r>
              <a:rPr lang="en-US" b="1" dirty="0"/>
              <a:t>	</a:t>
            </a:r>
            <a:r>
              <a:rPr lang="en-US" dirty="0"/>
              <a:t>(6)</a:t>
            </a:r>
          </a:p>
          <a:p>
            <a:pPr marL="0" indent="0">
              <a:buNone/>
            </a:pPr>
            <a:r>
              <a:rPr lang="en-US" dirty="0"/>
              <a:t>(6) Into (5)</a:t>
            </a:r>
          </a:p>
          <a:p>
            <a:pPr marL="0" indent="0">
              <a:buNone/>
            </a:pPr>
            <a:r>
              <a:rPr lang="el-GR" dirty="0"/>
              <a:t>λ</a:t>
            </a:r>
            <a:r>
              <a:rPr lang="en-US" dirty="0"/>
              <a:t> ||</a:t>
            </a:r>
            <a:r>
              <a:rPr lang="en-US" b="1" dirty="0"/>
              <a:t>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= 1		(7)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</a:t>
            </a:r>
            <a:r>
              <a:rPr lang="en-US" dirty="0"/>
              <a:t> = ||</a:t>
            </a:r>
            <a:r>
              <a:rPr lang="el-GR" dirty="0"/>
              <a:t>λ</a:t>
            </a:r>
            <a:r>
              <a:rPr lang="en-US" b="1" dirty="0"/>
              <a:t>w</a:t>
            </a:r>
            <a:r>
              <a:rPr lang="en-US" dirty="0"/>
              <a:t>|| = </a:t>
            </a:r>
            <a:r>
              <a:rPr lang="el-GR" dirty="0"/>
              <a:t>λ</a:t>
            </a:r>
            <a:r>
              <a:rPr lang="en-US" dirty="0"/>
              <a:t>||</a:t>
            </a:r>
            <a:r>
              <a:rPr lang="en-US" b="1" dirty="0"/>
              <a:t>w</a:t>
            </a:r>
            <a:r>
              <a:rPr lang="en-US" dirty="0"/>
              <a:t>||	(8)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(8) Into (7)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 = 1 / ||w||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66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</a:t>
            </a:r>
            <a:r>
              <a:rPr lang="en-US" i="1" dirty="0"/>
              <a:t>M</a:t>
            </a:r>
            <a:r>
              <a:rPr lang="en-US" dirty="0"/>
              <a:t>) such that points are classified correctly</a:t>
            </a:r>
          </a:p>
        </p:txBody>
      </p:sp>
    </p:spTree>
    <p:extLst>
      <p:ext uri="{BB962C8B-B14F-4D97-AF65-F5344CB8AC3E}">
        <p14:creationId xmlns:p14="http://schemas.microsoft.com/office/powerpoint/2010/main" val="1819405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</a:t>
            </a:r>
            <a:r>
              <a:rPr lang="en-US" i="1" dirty="0"/>
              <a:t>M</a:t>
            </a:r>
            <a:r>
              <a:rPr lang="en-US" dirty="0"/>
              <a:t>) such that points are classified correctly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points are classified correctly</a:t>
            </a:r>
          </a:p>
        </p:txBody>
      </p:sp>
    </p:spTree>
    <p:extLst>
      <p:ext uri="{BB962C8B-B14F-4D97-AF65-F5344CB8AC3E}">
        <p14:creationId xmlns:p14="http://schemas.microsoft.com/office/powerpoint/2010/main" val="3288681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</a:t>
            </a:r>
            <a:r>
              <a:rPr lang="en-US" i="1" dirty="0"/>
              <a:t>M</a:t>
            </a:r>
            <a:r>
              <a:rPr lang="en-US" dirty="0"/>
              <a:t>) such that points are classified correctly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points are classified correctly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 &lt;= -1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-1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 &gt;= 1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1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474177-7287-7C70-00AC-222C11E3F9F8}"/>
                  </a:ext>
                </a:extLst>
              </p14:cNvPr>
              <p14:cNvContentPartPr/>
              <p14:nvPr/>
            </p14:nvContentPartPr>
            <p14:xfrm>
              <a:off x="234720" y="1968480"/>
              <a:ext cx="5981040" cy="855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474177-7287-7C70-00AC-222C11E3F9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360" y="1959120"/>
                <a:ext cx="5999760" cy="8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4040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</a:t>
            </a:r>
            <a:r>
              <a:rPr lang="en-US" i="1" dirty="0"/>
              <a:t>M</a:t>
            </a:r>
            <a:r>
              <a:rPr lang="en-US" dirty="0"/>
              <a:t>) such that points are classified correctly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points are classified correctly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 &lt;= -1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-1</a:t>
            </a:r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 &gt;= 1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</p:txBody>
      </p:sp>
    </p:spTree>
    <p:extLst>
      <p:ext uri="{BB962C8B-B14F-4D97-AF65-F5344CB8AC3E}">
        <p14:creationId xmlns:p14="http://schemas.microsoft.com/office/powerpoint/2010/main" val="1458465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Optimize to find w,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49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Optimize to find w, b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it’s not differentiable! (i.e. we can’t find a gradient vector)</a:t>
            </a:r>
          </a:p>
        </p:txBody>
      </p:sp>
    </p:spTree>
    <p:extLst>
      <p:ext uri="{BB962C8B-B14F-4D97-AF65-F5344CB8AC3E}">
        <p14:creationId xmlns:p14="http://schemas.microsoft.com/office/powerpoint/2010/main" val="3587517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</p:txBody>
      </p:sp>
    </p:spTree>
    <p:extLst>
      <p:ext uri="{BB962C8B-B14F-4D97-AF65-F5344CB8AC3E}">
        <p14:creationId xmlns:p14="http://schemas.microsoft.com/office/powerpoint/2010/main" val="73156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0D54-DEB3-4240-B43E-88E3C5C1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70FB-E4CB-44E2-A8D8-DEE3851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Intuitively, how would we do this in…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KNN?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Naïve Bayes?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Logistic Regression?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75E7-3929-4C4E-929C-7645A677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02" y="1633769"/>
            <a:ext cx="2436248" cy="27344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A01AC4-E5AD-5E14-6691-5C2AC7FDA0E7}"/>
                  </a:ext>
                </a:extLst>
              </p14:cNvPr>
              <p14:cNvContentPartPr/>
              <p14:nvPr/>
            </p14:nvContentPartPr>
            <p14:xfrm>
              <a:off x="5573520" y="1451880"/>
              <a:ext cx="3234600" cy="324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A01AC4-E5AD-5E14-6691-5C2AC7FDA0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4160" y="1442520"/>
                <a:ext cx="3253320" cy="326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364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</p:txBody>
      </p:sp>
    </p:spTree>
    <p:extLst>
      <p:ext uri="{BB962C8B-B14F-4D97-AF65-F5344CB8AC3E}">
        <p14:creationId xmlns:p14="http://schemas.microsoft.com/office/powerpoint/2010/main" val="601858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DDC6-5295-4301-90FD-C69FF76C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1694-711F-4ACE-B824-4D4A56B11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Support Vectors 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= ±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DB is unaffected by scale</a:t>
            </a:r>
          </a:p>
          <a:p>
            <a:pPr marL="0" indent="0">
              <a:buNone/>
            </a:pPr>
            <a:r>
              <a:rPr lang="en-US" dirty="0"/>
              <a:t>	(2w)</a:t>
            </a:r>
            <a:r>
              <a:rPr lang="en-US" baseline="30000" dirty="0"/>
              <a:t>T</a:t>
            </a:r>
            <a:r>
              <a:rPr lang="en-US" dirty="0"/>
              <a:t>x + 2b 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F6A5D-58B4-4B09-BB2D-F2FEFE50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</a:t>
            </a:r>
            <a:r>
              <a:rPr lang="en-US" baseline="30000" dirty="0"/>
              <a:t>2</a:t>
            </a:r>
            <a:r>
              <a:rPr lang="en-US" dirty="0"/>
              <a:t>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Convex + Differentiable</a:t>
            </a:r>
          </a:p>
          <a:p>
            <a:pPr marL="0" indent="0">
              <a:buNone/>
            </a:pPr>
            <a:r>
              <a:rPr lang="en-US" dirty="0"/>
              <a:t>	Requires a Convex quadratic program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609B07-AD58-A945-2CC3-4846B316AE6B}"/>
                  </a:ext>
                </a:extLst>
              </p14:cNvPr>
              <p14:cNvContentPartPr/>
              <p14:nvPr/>
            </p14:nvContentPartPr>
            <p14:xfrm>
              <a:off x="4268520" y="3236400"/>
              <a:ext cx="471600" cy="12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609B07-AD58-A945-2CC3-4846B316AE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9160" y="3227040"/>
                <a:ext cx="49032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635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CFBAB4-D64B-4BB4-A74B-E524A4AB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Underlying Math – Finding our Maximum Margin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54AC69-8432-4B6C-BF96-B383C3802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60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B17F-043E-40A3-9BFA-3D011C5C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– adding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57DB-AE68-492E-BEBA-EB271FA7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 such that </a:t>
            </a:r>
            <a:r>
              <a:rPr lang="en-US" i="1" dirty="0" err="1"/>
              <a:t>g</a:t>
            </a:r>
            <a:r>
              <a:rPr lang="en-US" i="1" baseline="-25000" dirty="0" err="1"/>
              <a:t>i</a:t>
            </a:r>
            <a:r>
              <a:rPr lang="en-US" dirty="0"/>
              <a:t>(w) &lt;= 0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</p:txBody>
      </p:sp>
    </p:spTree>
    <p:extLst>
      <p:ext uri="{BB962C8B-B14F-4D97-AF65-F5344CB8AC3E}">
        <p14:creationId xmlns:p14="http://schemas.microsoft.com/office/powerpoint/2010/main" val="753560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B17F-043E-40A3-9BFA-3D011C5C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– adding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57DB-AE68-492E-BEBA-EB271FA71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</a:t>
            </a:r>
          </a:p>
          <a:p>
            <a:pPr marL="0" indent="0">
              <a:buNone/>
            </a:pPr>
            <a:r>
              <a:rPr lang="en-US" dirty="0"/>
              <a:t>	such that </a:t>
            </a:r>
            <a:r>
              <a:rPr lang="en-US" i="1" dirty="0" err="1"/>
              <a:t>g</a:t>
            </a:r>
            <a:r>
              <a:rPr lang="en-US" i="1" baseline="-25000" dirty="0" err="1"/>
              <a:t>i</a:t>
            </a:r>
            <a:r>
              <a:rPr lang="en-US" dirty="0"/>
              <a:t>(w) &lt;= 0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Lagrangian</a:t>
            </a:r>
            <a:r>
              <a:rPr lang="en-US" dirty="0"/>
              <a:t> of this function</a:t>
            </a:r>
          </a:p>
          <a:p>
            <a:pPr marL="0" indent="0">
              <a:buNone/>
            </a:pP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i="1" dirty="0"/>
              <a:t>f</a:t>
            </a:r>
            <a:r>
              <a:rPr lang="en-US" dirty="0"/>
              <a:t>(w)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&gt;= 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45226C-B549-AD03-D104-45EDA24F133B}"/>
                  </a:ext>
                </a:extLst>
              </p14:cNvPr>
              <p14:cNvContentPartPr/>
              <p14:nvPr/>
            </p14:nvContentPartPr>
            <p14:xfrm>
              <a:off x="853200" y="2725920"/>
              <a:ext cx="154800" cy="193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45226C-B549-AD03-D104-45EDA24F13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840" y="2716560"/>
                <a:ext cx="173520" cy="2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589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B17F-043E-40A3-9BFA-3D011C5C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– adding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57DB-AE68-492E-BEBA-EB271FA71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</a:t>
            </a:r>
          </a:p>
          <a:p>
            <a:pPr marL="0" indent="0">
              <a:buNone/>
            </a:pPr>
            <a:r>
              <a:rPr lang="en-US" dirty="0"/>
              <a:t>	such that </a:t>
            </a:r>
            <a:r>
              <a:rPr lang="en-US" i="1" dirty="0" err="1"/>
              <a:t>g</a:t>
            </a:r>
            <a:r>
              <a:rPr lang="en-US" i="1" baseline="-25000" dirty="0" err="1"/>
              <a:t>i</a:t>
            </a:r>
            <a:r>
              <a:rPr lang="en-US" dirty="0"/>
              <a:t>(w) &lt;= 0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Lagrangian</a:t>
            </a:r>
            <a:r>
              <a:rPr lang="en-US" dirty="0"/>
              <a:t> of this function</a:t>
            </a:r>
          </a:p>
          <a:p>
            <a:pPr marL="0" indent="0">
              <a:buNone/>
            </a:pP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i="1" dirty="0"/>
              <a:t>f</a:t>
            </a:r>
            <a:r>
              <a:rPr lang="en-US" dirty="0"/>
              <a:t>(w)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</a:t>
            </a:r>
            <a:r>
              <a:rPr lang="en-US" dirty="0"/>
              <a:t>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i="1" dirty="0"/>
              <a:t>f</a:t>
            </a:r>
            <a:r>
              <a:rPr lang="en-US" dirty="0"/>
              <a:t>(w)*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 Holds if f(w) is feasible, otherwise it goes to infinity</a:t>
            </a:r>
          </a:p>
        </p:txBody>
      </p:sp>
    </p:spTree>
    <p:extLst>
      <p:ext uri="{BB962C8B-B14F-4D97-AF65-F5344CB8AC3E}">
        <p14:creationId xmlns:p14="http://schemas.microsoft.com/office/powerpoint/2010/main" val="2813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B17F-043E-40A3-9BFA-3D011C5C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– adding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57DB-AE68-492E-BEBA-EB271FA71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 is convex</a:t>
            </a:r>
          </a:p>
          <a:p>
            <a:pPr marL="0" indent="0">
              <a:buNone/>
            </a:pPr>
            <a:r>
              <a:rPr lang="en-US" dirty="0"/>
              <a:t>Global minimum means</a:t>
            </a:r>
          </a:p>
          <a:p>
            <a:pPr marL="0" indent="0">
              <a:buNone/>
            </a:pPr>
            <a:r>
              <a:rPr lang="en-US" dirty="0"/>
              <a:t>	 ∇</a:t>
            </a:r>
            <a:r>
              <a:rPr lang="en-US" baseline="-25000" dirty="0"/>
              <a:t>w</a:t>
            </a:r>
            <a:r>
              <a:rPr lang="en-US" i="1" dirty="0"/>
              <a:t> 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0 and ∇</a:t>
            </a:r>
            <a:r>
              <a:rPr lang="el-GR" baseline="-25000" dirty="0"/>
              <a:t>α</a:t>
            </a:r>
            <a:r>
              <a:rPr lang="en-US" i="1" dirty="0"/>
              <a:t> 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0 </a:t>
            </a:r>
          </a:p>
        </p:txBody>
      </p:sp>
    </p:spTree>
    <p:extLst>
      <p:ext uri="{BB962C8B-B14F-4D97-AF65-F5344CB8AC3E}">
        <p14:creationId xmlns:p14="http://schemas.microsoft.com/office/powerpoint/2010/main" val="7079137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3B17F-043E-40A3-9BFA-3D011C5C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– adding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A57DB-AE68-492E-BEBA-EB271FA71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 is convex</a:t>
            </a:r>
          </a:p>
          <a:p>
            <a:pPr marL="0" indent="0">
              <a:buNone/>
            </a:pPr>
            <a:r>
              <a:rPr lang="en-US" dirty="0"/>
              <a:t>Global minimum means</a:t>
            </a:r>
          </a:p>
          <a:p>
            <a:pPr marL="0" indent="0">
              <a:buNone/>
            </a:pPr>
            <a:r>
              <a:rPr lang="en-US" dirty="0"/>
              <a:t>	 ∇</a:t>
            </a:r>
            <a:r>
              <a:rPr lang="en-US" baseline="-25000" dirty="0"/>
              <a:t>w</a:t>
            </a:r>
            <a:r>
              <a:rPr lang="en-US" i="1" dirty="0"/>
              <a:t> 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0 and ∇</a:t>
            </a:r>
            <a:r>
              <a:rPr lang="el-GR" baseline="-25000" dirty="0"/>
              <a:t>α</a:t>
            </a:r>
            <a:r>
              <a:rPr lang="en-US" i="1" dirty="0"/>
              <a:t> 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0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</a:t>
            </a:r>
          </a:p>
          <a:p>
            <a:pPr marL="0" indent="0">
              <a:buNone/>
            </a:pPr>
            <a:r>
              <a:rPr lang="en-US" dirty="0"/>
              <a:t>	such that </a:t>
            </a:r>
            <a:r>
              <a:rPr lang="en-US" i="1" dirty="0" err="1"/>
              <a:t>g</a:t>
            </a:r>
            <a:r>
              <a:rPr lang="en-US" i="1" baseline="-25000" dirty="0" err="1"/>
              <a:t>i</a:t>
            </a:r>
            <a:r>
              <a:rPr lang="en-US" dirty="0"/>
              <a:t>(w) &lt;= 0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</p:txBody>
      </p:sp>
    </p:spTree>
    <p:extLst>
      <p:ext uri="{BB962C8B-B14F-4D97-AF65-F5344CB8AC3E}">
        <p14:creationId xmlns:p14="http://schemas.microsoft.com/office/powerpoint/2010/main" val="2539502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D178-B5E7-4B08-9A8B-24E3E42F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f(x) and g(x)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E53C-B199-43D7-8FB7-E7BEAB77E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31A0B-2DC4-4AC3-B591-D2C0FE16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19" y="2137960"/>
            <a:ext cx="3255962" cy="273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4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0D54-DEB3-4240-B43E-88E3C5C1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70FB-E4CB-44E2-A8D8-DEE3851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  <a:p>
            <a:pPr lvl="1"/>
            <a:r>
              <a:rPr lang="en-US" dirty="0"/>
              <a:t>Priors are equal</a:t>
            </a:r>
          </a:p>
          <a:p>
            <a:pPr lvl="2"/>
            <a:r>
              <a:rPr lang="en-US" dirty="0"/>
              <a:t>10 points vs. 10 points</a:t>
            </a:r>
          </a:p>
          <a:p>
            <a:pPr lvl="1"/>
            <a:r>
              <a:rPr lang="en-US" dirty="0"/>
              <a:t>Class-Conditional</a:t>
            </a:r>
          </a:p>
          <a:p>
            <a:pPr lvl="2"/>
            <a:r>
              <a:rPr lang="en-US" dirty="0"/>
              <a:t>Blue is more likely if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are low, inverse</a:t>
            </a:r>
          </a:p>
          <a:p>
            <a:pPr lvl="1"/>
            <a:r>
              <a:rPr lang="en-US" dirty="0"/>
              <a:t>Evidence is a wash</a:t>
            </a:r>
          </a:p>
          <a:p>
            <a:pPr lvl="2"/>
            <a:r>
              <a:rPr lang="en-US" dirty="0"/>
              <a:t>The same across Red vs. Blue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75E7-3929-4C4E-929C-7645A677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02" y="1633769"/>
            <a:ext cx="2436248" cy="27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69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D178-B5E7-4B08-9A8B-24E3E42F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f(x) and g(x)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CE53C-B199-43D7-8FB7-E7BEAB77E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f(x) is minimized within the </a:t>
            </a:r>
            <a:r>
              <a:rPr lang="en-US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(x) constraint, </a:t>
            </a:r>
            <a:r>
              <a:rPr lang="en-US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(x) is </a:t>
            </a:r>
            <a:r>
              <a:rPr lang="en-US" i="1" dirty="0"/>
              <a:t>inactive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can “ignore” our </a:t>
            </a:r>
            <a:r>
              <a:rPr lang="el-GR" dirty="0"/>
              <a:t>α</a:t>
            </a:r>
            <a:r>
              <a:rPr lang="en-US" dirty="0"/>
              <a:t>,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/>
              <a:t>∇</a:t>
            </a:r>
            <a:r>
              <a:rPr lang="en-US" baseline="-25000" dirty="0"/>
              <a:t>w</a:t>
            </a:r>
            <a:r>
              <a:rPr lang="en-US" i="1" dirty="0"/>
              <a:t> f</a:t>
            </a:r>
            <a:r>
              <a:rPr lang="en-US" dirty="0"/>
              <a:t>(w)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31A0B-2DC4-4AC3-B591-D2C0FE16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19" y="2137960"/>
            <a:ext cx="3255962" cy="273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47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AAE6-5FA0-4269-85A2-2F9EE8C3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f(x) and g(x)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9925C-740F-4D31-9319-DA6A0515F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f(x) is not minimized within the </a:t>
            </a:r>
            <a:r>
              <a:rPr lang="en-US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(x) constraint, </a:t>
            </a:r>
            <a:r>
              <a:rPr lang="en-US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(x) is </a:t>
            </a:r>
            <a:r>
              <a:rPr lang="en-US" i="1" dirty="0"/>
              <a:t>active</a:t>
            </a:r>
            <a:endParaRPr lang="en-US" dirty="0"/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CB8C1-604A-4C94-8524-7FE2B7E4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743" y="2203919"/>
            <a:ext cx="3178515" cy="26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43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7014-2EAB-4982-944C-74A03C56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Slackness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7E4C8-4C43-4504-AED5-DC34B6C23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(w*) = 0 for I = {1,2,…,m}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we are not on the boundary of </a:t>
            </a:r>
            <a:r>
              <a:rPr lang="en-US" dirty="0" err="1"/>
              <a:t>g</a:t>
            </a:r>
            <a:r>
              <a:rPr lang="en-US" baseline="-25000" dirty="0" err="1"/>
              <a:t>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else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 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68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2FB-B354-4D07-8F17-933E06E8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Dual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CF4F7-AA4A-47B1-A23F-1AF5E3D3D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such that 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 = 0</a:t>
            </a:r>
          </a:p>
          <a:p>
            <a:pPr marL="0" indent="0">
              <a:buNone/>
            </a:pPr>
            <a:r>
              <a:rPr lang="en-US" dirty="0"/>
              <a:t>	and 	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&lt;=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DUAL		PRIMAL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73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C65-D459-484A-8F59-1D4D125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5FA7-7324-4E81-9060-675D2D59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</a:t>
            </a:r>
            <a:r>
              <a:rPr lang="en-US" baseline="30000" dirty="0"/>
              <a:t>2</a:t>
            </a:r>
            <a:r>
              <a:rPr lang="en-US" dirty="0"/>
              <a:t>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(w)) - PRIMAL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</a:t>
            </a:r>
            <a:r>
              <a:rPr lang="en-US" baseline="-25000" dirty="0"/>
              <a:t>D</a:t>
            </a:r>
            <a:r>
              <a:rPr lang="en-US" dirty="0"/>
              <a:t> = max</a:t>
            </a:r>
            <a:r>
              <a:rPr lang="el-GR" baseline="-25000" dirty="0"/>
              <a:t>α </a:t>
            </a:r>
            <a:r>
              <a:rPr lang="en-US" dirty="0" err="1"/>
              <a:t>min</a:t>
            </a:r>
            <a:r>
              <a:rPr lang="en-US" baseline="-25000" dirty="0" err="1"/>
              <a:t>w,b</a:t>
            </a:r>
            <a:r>
              <a:rPr lang="en-US" baseline="-25000" dirty="0"/>
              <a:t> </a:t>
            </a:r>
            <a:r>
              <a:rPr lang="en-US" dirty="0"/>
              <a:t>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DUAL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03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C65-D459-484A-8F59-1D4D125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Lagragian</a:t>
            </a:r>
            <a:r>
              <a:rPr lang="en-US" dirty="0"/>
              <a:t> Form of Maximizing the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5FA7-7324-4E81-9060-675D2D59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</a:t>
            </a:r>
            <a:r>
              <a:rPr lang="en-US" baseline="-25000" dirty="0"/>
              <a:t>D</a:t>
            </a:r>
            <a:r>
              <a:rPr lang="en-US" dirty="0"/>
              <a:t> = max</a:t>
            </a:r>
            <a:r>
              <a:rPr lang="el-GR" baseline="-25000" dirty="0"/>
              <a:t>α </a:t>
            </a:r>
            <a:r>
              <a:rPr lang="en-US" dirty="0" err="1"/>
              <a:t>min</a:t>
            </a:r>
            <a:r>
              <a:rPr lang="en-US" baseline="-25000" dirty="0" err="1"/>
              <a:t>w,b</a:t>
            </a:r>
            <a:r>
              <a:rPr lang="en-US" baseline="-25000" dirty="0"/>
              <a:t> </a:t>
            </a:r>
            <a:r>
              <a:rPr lang="en-US" dirty="0"/>
              <a:t>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the derivative of w &amp; b to be 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Now that </a:t>
            </a:r>
            <a:r>
              <a:rPr lang="en-US" i="1" dirty="0" err="1"/>
              <a:t>min</a:t>
            </a:r>
            <a:r>
              <a:rPr lang="en-US" i="1" baseline="-25000" dirty="0" err="1"/>
              <a:t>w,b</a:t>
            </a:r>
            <a:r>
              <a:rPr lang="en-US" i="1" dirty="0"/>
              <a:t> is the inner optimization, we can do this!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 = ∑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  <a:p>
            <a:pPr marL="0" indent="0">
              <a:buNone/>
            </a:pPr>
            <a:r>
              <a:rPr lang="en-US" dirty="0"/>
              <a:t>0 = ∑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19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C65-D459-484A-8F59-1D4D125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Lagragian</a:t>
            </a:r>
            <a:r>
              <a:rPr lang="en-US" dirty="0"/>
              <a:t> Form of Maximizing the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5FA7-7324-4E81-9060-675D2D59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</a:t>
            </a:r>
            <a:r>
              <a:rPr lang="en-US" baseline="-25000" dirty="0"/>
              <a:t>D</a:t>
            </a:r>
            <a:r>
              <a:rPr lang="en-US" dirty="0"/>
              <a:t> = max</a:t>
            </a:r>
            <a:r>
              <a:rPr lang="el-GR" baseline="-25000" dirty="0"/>
              <a:t>α </a:t>
            </a:r>
            <a:r>
              <a:rPr lang="en-US" dirty="0" err="1"/>
              <a:t>min</a:t>
            </a:r>
            <a:r>
              <a:rPr lang="en-US" baseline="-25000" dirty="0" err="1"/>
              <a:t>w,b</a:t>
            </a:r>
            <a:r>
              <a:rPr lang="en-US" baseline="-25000" dirty="0"/>
              <a:t> </a:t>
            </a:r>
            <a:r>
              <a:rPr lang="en-US" dirty="0"/>
              <a:t>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</a:t>
            </a:r>
          </a:p>
          <a:p>
            <a:pPr marL="0" indent="0">
              <a:buNone/>
            </a:pPr>
            <a:r>
              <a:rPr lang="en-US" dirty="0"/>
              <a:t>Apply complementary slackness &amp; set derivative w, b to 0</a:t>
            </a:r>
          </a:p>
          <a:p>
            <a:pPr marL="0" indent="0">
              <a:buNone/>
            </a:pPr>
            <a:r>
              <a:rPr lang="en-US" baseline="-25000" dirty="0"/>
              <a:t>	</a:t>
            </a:r>
            <a:r>
              <a:rPr lang="en-US" i="1" dirty="0" err="1"/>
              <a:t>Karush</a:t>
            </a:r>
            <a:r>
              <a:rPr lang="en-US" i="1" dirty="0"/>
              <a:t>-Kuhn-Tucker Conditions</a:t>
            </a:r>
            <a:endParaRPr lang="en-US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(L</a:t>
            </a:r>
            <a:r>
              <a:rPr lang="en-US" baseline="-25000" dirty="0"/>
              <a:t>D</a:t>
            </a:r>
            <a:r>
              <a:rPr lang="en-US" dirty="0"/>
              <a:t>) = 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865664-5492-BBAB-84A5-E25F31079269}"/>
                  </a:ext>
                </a:extLst>
              </p14:cNvPr>
              <p14:cNvContentPartPr/>
              <p14:nvPr/>
            </p14:nvContentPartPr>
            <p14:xfrm>
              <a:off x="3141000" y="3105360"/>
              <a:ext cx="147960" cy="21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865664-5492-BBAB-84A5-E25F310792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1640" y="3096000"/>
                <a:ext cx="166680" cy="23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0752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B4A8-1AAD-4977-A37F-6C4A2B35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3157-4E33-43AD-B12E-FC1A4647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4A425-F089-4639-AD44-34B1A982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84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B4A8-1AAD-4977-A37F-6C4A2B35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3157-4E33-43AD-B12E-FC1A4647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Most of these points (all the greyed out ones)</a:t>
            </a:r>
          </a:p>
          <a:p>
            <a:pPr marL="0" indent="0">
              <a:buNone/>
            </a:pPr>
            <a:r>
              <a:rPr lang="en-US" i="1" dirty="0"/>
              <a:t>Are 0!</a:t>
            </a:r>
          </a:p>
          <a:p>
            <a:pPr marL="0" indent="0">
              <a:buNone/>
            </a:pPr>
            <a:r>
              <a:rPr lang="en-US" i="1" dirty="0"/>
              <a:t> - They have no impact on what we are</a:t>
            </a:r>
          </a:p>
          <a:p>
            <a:pPr marL="0" indent="0">
              <a:buNone/>
            </a:pPr>
            <a:r>
              <a:rPr lang="en-US" i="1" dirty="0"/>
              <a:t>    maximizing…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4A425-F089-4639-AD44-34B1A982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259FB4-843B-A0F1-B7AE-229DFC9B9D8C}"/>
                  </a:ext>
                </a:extLst>
              </p14:cNvPr>
              <p14:cNvContentPartPr/>
              <p14:nvPr/>
            </p14:nvContentPartPr>
            <p14:xfrm>
              <a:off x="5447520" y="1868400"/>
              <a:ext cx="2355480" cy="268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259FB4-843B-A0F1-B7AE-229DFC9B9D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8160" y="1859040"/>
                <a:ext cx="2374200" cy="27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344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0D54-DEB3-4240-B43E-88E3C5C1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Less Good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70FB-E4CB-44E2-A8D8-DEE3851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75E7-3929-4C4E-929C-7645A677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02" y="1633769"/>
            <a:ext cx="2436248" cy="273440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F1C265-754F-4980-8452-BCC6A28FDC01}"/>
              </a:ext>
            </a:extLst>
          </p:cNvPr>
          <p:cNvCxnSpPr>
            <a:cxnSpLocks/>
          </p:cNvCxnSpPr>
          <p:nvPr/>
        </p:nvCxnSpPr>
        <p:spPr>
          <a:xfrm>
            <a:off x="5676595" y="2472538"/>
            <a:ext cx="3155705" cy="753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D71D5C-3B15-4F73-A0FF-5783EE1F9D3E}"/>
              </a:ext>
            </a:extLst>
          </p:cNvPr>
          <p:cNvCxnSpPr>
            <a:cxnSpLocks/>
          </p:cNvCxnSpPr>
          <p:nvPr/>
        </p:nvCxnSpPr>
        <p:spPr>
          <a:xfrm>
            <a:off x="5565648" y="2571750"/>
            <a:ext cx="3155705" cy="7534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2C14AE-E087-46FB-AB24-BE4B84EB85D8}"/>
              </a:ext>
            </a:extLst>
          </p:cNvPr>
          <p:cNvCxnSpPr>
            <a:cxnSpLocks/>
          </p:cNvCxnSpPr>
          <p:nvPr/>
        </p:nvCxnSpPr>
        <p:spPr>
          <a:xfrm>
            <a:off x="5621121" y="2340864"/>
            <a:ext cx="3155705" cy="7534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C2A6BF-1FCD-AF69-42FA-F93E569E9298}"/>
                  </a:ext>
                </a:extLst>
              </p14:cNvPr>
              <p14:cNvContentPartPr/>
              <p14:nvPr/>
            </p14:nvContentPartPr>
            <p14:xfrm>
              <a:off x="6363000" y="2703240"/>
              <a:ext cx="10080" cy="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C2A6BF-1FCD-AF69-42FA-F93E569E9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3640" y="2693880"/>
                <a:ext cx="2880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86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0D54-DEB3-4240-B43E-88E3C5C1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70FB-E4CB-44E2-A8D8-DEE3851C0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If the Logistic is &lt; .5 it’s one, otherwise the other</a:t>
            </a:r>
          </a:p>
          <a:p>
            <a:pPr lvl="1"/>
            <a:r>
              <a:rPr lang="en-US" dirty="0"/>
              <a:t>Weights to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 </a:t>
            </a:r>
            <a:r>
              <a:rPr lang="en-US" dirty="0"/>
              <a:t>to find decision point</a:t>
            </a:r>
          </a:p>
          <a:p>
            <a:pPr lvl="1"/>
            <a:r>
              <a:rPr lang="en-US" dirty="0"/>
              <a:t>Decision boundary is orthogonal to regression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875E7-3929-4C4E-929C-7645A677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02" y="1633769"/>
            <a:ext cx="2436248" cy="27344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E62BFC-9A90-50D1-86B0-9A97755AC07C}"/>
                  </a:ext>
                </a:extLst>
              </p14:cNvPr>
              <p14:cNvContentPartPr/>
              <p14:nvPr/>
            </p14:nvContentPartPr>
            <p14:xfrm>
              <a:off x="5937840" y="1776240"/>
              <a:ext cx="3213000" cy="2705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E62BFC-9A90-50D1-86B0-9A97755AC0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8480" y="1766880"/>
                <a:ext cx="3231720" cy="27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0474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69A9-37FA-4742-BF72-D36AC36F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Hard-Margin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AA72-3278-4E30-BDA3-503D181B2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if Linear Separability does not apply?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3822C-139F-483F-B87F-EDDD3258F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33" y="1966038"/>
            <a:ext cx="3442534" cy="30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6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086DE-62F6-4DE1-88F7-907FF6E6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- Soft-Margin SVMs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550B0-0080-4F74-8A83-E16DAB6AE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37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EBBE6F-08A9-4AAA-B67F-76D54D6D0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Linear Separability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481631-D98C-4E85-9879-72814084E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some wiggle room to our</a:t>
            </a:r>
          </a:p>
          <a:p>
            <a:pPr marL="0" indent="0">
              <a:buNone/>
            </a:pPr>
            <a:r>
              <a:rPr lang="en-US" dirty="0"/>
              <a:t>problem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3E3D5-8417-4FC0-84FF-590E8D8F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74" y="1369219"/>
            <a:ext cx="3686076" cy="329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7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6E4D-E444-49CD-B2C1-175E7FDEF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9E2F-93EC-4870-9A05-85873B7C0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 a slack term </a:t>
            </a:r>
            <a:r>
              <a:rPr lang="el-GR" dirty="0"/>
              <a:t>ξ</a:t>
            </a:r>
            <a:r>
              <a:rPr lang="en-US" dirty="0"/>
              <a:t> to every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(for most examples the </a:t>
            </a:r>
            <a:r>
              <a:rPr lang="el-GR" dirty="0"/>
              <a:t>ξ</a:t>
            </a:r>
            <a:r>
              <a:rPr lang="en-US" dirty="0"/>
              <a:t> is 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A2BE4-A045-44BB-8614-1FD50E4D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590" y="1454275"/>
            <a:ext cx="3109760" cy="30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58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0772-CE40-4201-96D8-161C1FF7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r>
              <a:rPr lang="en-US" dirty="0"/>
              <a:t> –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D67EC-5BE9-4155-B237-2A6893BE8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(½||w||</a:t>
            </a:r>
            <a:r>
              <a:rPr lang="en-US" baseline="30000" dirty="0"/>
              <a:t>2</a:t>
            </a:r>
            <a:r>
              <a:rPr lang="en-US" dirty="0"/>
              <a:t>) 	</a:t>
            </a:r>
            <a:r>
              <a:rPr lang="en-US" dirty="0">
                <a:sym typeface="Wingdings" panose="05000000000000000000" pitchFamily="2" charset="2"/>
              </a:rPr>
              <a:t>	</a:t>
            </a: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(½||w||</a:t>
            </a:r>
            <a:r>
              <a:rPr lang="en-US" baseline="30000" dirty="0"/>
              <a:t>2</a:t>
            </a:r>
            <a:r>
              <a:rPr lang="en-US" dirty="0"/>
              <a:t>) + C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baseline="30000" dirty="0" err="1"/>
              <a:t>p</a:t>
            </a: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C = Tuning Parameter</a:t>
            </a:r>
          </a:p>
          <a:p>
            <a:pPr marL="0" indent="0">
              <a:buNone/>
            </a:pPr>
            <a:r>
              <a:rPr lang="en-US" dirty="0"/>
              <a:t>p = scaling of wrongness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p = 1 is often used</a:t>
            </a:r>
          </a:p>
        </p:txBody>
      </p:sp>
    </p:spTree>
    <p:extLst>
      <p:ext uri="{BB962C8B-B14F-4D97-AF65-F5344CB8AC3E}">
        <p14:creationId xmlns:p14="http://schemas.microsoft.com/office/powerpoint/2010/main" val="1440726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0772-CE40-4201-96D8-161C1FF7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r>
              <a:rPr lang="en-US" dirty="0"/>
              <a:t> -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D67EC-5BE9-4155-B237-2A6893BE8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	</a:t>
            </a:r>
            <a:r>
              <a:rPr lang="en-US" dirty="0">
                <a:sym typeface="Wingdings" panose="05000000000000000000" pitchFamily="2" charset="2"/>
              </a:rPr>
              <a:t>	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– 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 relates to distance from the correct margin</a:t>
            </a:r>
          </a:p>
          <a:p>
            <a:pPr marL="0" indent="0">
              <a:buNone/>
            </a:pP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 = 0 when we are on the correct side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(or on the boundary) of our </a:t>
            </a:r>
            <a:r>
              <a:rPr lang="en-US" i="1" dirty="0"/>
              <a:t>margin</a:t>
            </a:r>
          </a:p>
          <a:p>
            <a:pPr marL="0" indent="0">
              <a:buNone/>
            </a:pP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 = ½ when we are halfway between margin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and decision boundary</a:t>
            </a:r>
          </a:p>
          <a:p>
            <a:pPr marL="0" indent="0">
              <a:buNone/>
            </a:pP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 = 2 when we are 1 margin on the wrong</a:t>
            </a:r>
          </a:p>
          <a:p>
            <a:pPr marL="0" indent="0">
              <a:buNone/>
            </a:pPr>
            <a:r>
              <a:rPr lang="en-US" dirty="0"/>
              <a:t>	side of the decision boundary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3E1C4-15EC-4825-B5A7-B439AB92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736" y="1921194"/>
            <a:ext cx="2827614" cy="281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97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7A81-8D2A-4068-ADA6-5656D1E5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r>
              <a:rPr lang="en-US" dirty="0"/>
              <a:t> - </a:t>
            </a:r>
            <a:r>
              <a:rPr lang="en-US" dirty="0" err="1"/>
              <a:t>Lagrangian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03851-8870-4F9C-8739-342B0871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L(</a:t>
            </a:r>
            <a:r>
              <a:rPr lang="en-US" dirty="0" err="1"/>
              <a:t>w,b</a:t>
            </a:r>
            <a:r>
              <a:rPr lang="en-US" dirty="0"/>
              <a:t>,</a:t>
            </a:r>
            <a:r>
              <a:rPr lang="el-GR" dirty="0"/>
              <a:t>α</a:t>
            </a:r>
            <a:r>
              <a:rPr lang="en-US" dirty="0"/>
              <a:t>) = 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	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L(</a:t>
            </a:r>
            <a:r>
              <a:rPr lang="en-US" dirty="0" err="1">
                <a:sym typeface="Wingdings" panose="05000000000000000000" pitchFamily="2" charset="2"/>
              </a:rPr>
              <a:t>w,b</a:t>
            </a:r>
            <a:r>
              <a:rPr lang="en-US" dirty="0">
                <a:sym typeface="Wingdings" panose="05000000000000000000" pitchFamily="2" charset="2"/>
              </a:rPr>
              <a:t>,</a:t>
            </a:r>
            <a:r>
              <a:rPr lang="el-GR" dirty="0"/>
              <a:t>α</a:t>
            </a:r>
            <a:r>
              <a:rPr lang="en-US" dirty="0"/>
              <a:t>,</a:t>
            </a:r>
            <a:r>
              <a:rPr lang="el-GR" dirty="0"/>
              <a:t>ξ</a:t>
            </a:r>
            <a:r>
              <a:rPr lang="en-US" dirty="0"/>
              <a:t>)= (½||w||</a:t>
            </a:r>
            <a:r>
              <a:rPr lang="en-US" baseline="30000" dirty="0"/>
              <a:t>2</a:t>
            </a:r>
            <a:r>
              <a:rPr lang="en-US" dirty="0"/>
              <a:t> -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– 1 + 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))) - ∑</a:t>
            </a:r>
            <a:r>
              <a:rPr lang="en-US" baseline="-25000" dirty="0" err="1"/>
              <a:t>i</a:t>
            </a:r>
            <a:r>
              <a:rPr lang="en-US" baseline="-25000" dirty="0"/>
              <a:t>=1…m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Add </a:t>
            </a:r>
            <a:r>
              <a:rPr lang="el-GR" dirty="0"/>
              <a:t>ξ</a:t>
            </a:r>
            <a:r>
              <a:rPr lang="en-US" dirty="0"/>
              <a:t> as a term to minimize…</a:t>
            </a:r>
          </a:p>
        </p:txBody>
      </p:sp>
    </p:spTree>
    <p:extLst>
      <p:ext uri="{BB962C8B-B14F-4D97-AF65-F5344CB8AC3E}">
        <p14:creationId xmlns:p14="http://schemas.microsoft.com/office/powerpoint/2010/main" val="743374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7A81-8D2A-4068-ADA6-5656D1E5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r>
              <a:rPr lang="en-US" dirty="0"/>
              <a:t> - </a:t>
            </a:r>
            <a:r>
              <a:rPr lang="en-US" dirty="0" err="1"/>
              <a:t>Lagrangian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03851-8870-4F9C-8739-342B0871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L(</a:t>
            </a:r>
            <a:r>
              <a:rPr lang="en-US" dirty="0" err="1"/>
              <a:t>w,b</a:t>
            </a:r>
            <a:r>
              <a:rPr lang="en-US" dirty="0"/>
              <a:t>,</a:t>
            </a:r>
            <a:r>
              <a:rPr lang="el-GR" dirty="0"/>
              <a:t>α</a:t>
            </a:r>
            <a:r>
              <a:rPr lang="en-US" dirty="0"/>
              <a:t>) = 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	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L(</a:t>
            </a:r>
            <a:r>
              <a:rPr lang="en-US" dirty="0" err="1">
                <a:sym typeface="Wingdings" panose="05000000000000000000" pitchFamily="2" charset="2"/>
              </a:rPr>
              <a:t>w,b</a:t>
            </a:r>
            <a:r>
              <a:rPr lang="en-US" dirty="0">
                <a:sym typeface="Wingdings" panose="05000000000000000000" pitchFamily="2" charset="2"/>
              </a:rPr>
              <a:t>,</a:t>
            </a:r>
            <a:r>
              <a:rPr lang="el-GR" dirty="0"/>
              <a:t>α</a:t>
            </a:r>
            <a:r>
              <a:rPr lang="en-US" dirty="0"/>
              <a:t>,</a:t>
            </a:r>
            <a:r>
              <a:rPr lang="el-GR" dirty="0"/>
              <a:t>ξ</a:t>
            </a:r>
            <a:r>
              <a:rPr lang="en-US" dirty="0"/>
              <a:t>)=(½||w||</a:t>
            </a:r>
            <a:r>
              <a:rPr lang="en-US" baseline="30000" dirty="0"/>
              <a:t>2</a:t>
            </a:r>
            <a:r>
              <a:rPr lang="en-US" dirty="0"/>
              <a:t> -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– 1 + 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))) - ∑</a:t>
            </a:r>
            <a:r>
              <a:rPr lang="en-US" baseline="-25000" dirty="0" err="1"/>
              <a:t>i</a:t>
            </a:r>
            <a:r>
              <a:rPr lang="en-US" baseline="-25000" dirty="0"/>
              <a:t>=1…m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Add </a:t>
            </a:r>
            <a:r>
              <a:rPr lang="el-GR" dirty="0"/>
              <a:t>ξ</a:t>
            </a:r>
            <a:r>
              <a:rPr lang="en-US" dirty="0"/>
              <a:t> as a term to minimize…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----------------------------------- Magic Happens -------------------------------------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– </a:t>
            </a:r>
            <a:r>
              <a:rPr lang="en-US" i="1" dirty="0"/>
              <a:t>unchanged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constraint: 0 &lt;= </a:t>
            </a:r>
            <a:r>
              <a:rPr lang="el-GR" dirty="0"/>
              <a:t>α</a:t>
            </a:r>
            <a:r>
              <a:rPr lang="en-US" dirty="0"/>
              <a:t> &lt;= 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7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07A9-A9BC-4961-8C4F-75569FA0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r>
              <a:rPr lang="en-US" dirty="0"/>
              <a:t> – Final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B580-E909-4F7D-A34B-5BEC451A9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(L</a:t>
            </a:r>
            <a:r>
              <a:rPr lang="en-US" baseline="-25000" dirty="0"/>
              <a:t>D</a:t>
            </a:r>
            <a:r>
              <a:rPr lang="en-US" dirty="0"/>
              <a:t>) = 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C	 	if 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r>
              <a:rPr lang="en-US" dirty="0"/>
              <a:t>	C &gt;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&gt; 0 	if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		if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7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B4A8-1AAD-4977-A37F-6C4A2B35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3157-4E33-43AD-B12E-FC1A4647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4A425-F089-4639-AD44-34B1A982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1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12476-195B-4D56-852C-DB85DB88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38333-FB3D-483C-B9AF-906AF4CCF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linear classifier:</a:t>
            </a:r>
          </a:p>
          <a:p>
            <a:pPr marL="0" indent="0">
              <a:buNone/>
            </a:pPr>
            <a:r>
              <a:rPr lang="en-US" dirty="0"/>
              <a:t>	 - calculates a weighted sum 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 - classifies based on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&gt;= </a:t>
            </a:r>
            <a:r>
              <a:rPr lang="en-US" i="1" dirty="0"/>
              <a:t>threshold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5890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67F63F-D8C6-4646-A742-4A60B9F73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(Finally) Calculating our Maximum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E1CD6-58E2-4092-BEBC-FFAC16859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750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914-4E7F-4A14-A7C7-44A90A1A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Ascent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C099-DAB0-400F-BA68-BD7CEA12B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dirty="0"/>
              <a:t> = 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to make L(</a:t>
            </a:r>
            <a:r>
              <a:rPr lang="el-GR" dirty="0"/>
              <a:t>α</a:t>
            </a:r>
            <a:r>
              <a:rPr lang="en-US" dirty="0"/>
              <a:t>) as big as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CE9FA-4633-4B82-8CF0-84824E58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571751"/>
            <a:ext cx="7407479" cy="7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13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914-4E7F-4A14-A7C7-44A90A1A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Ascent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C099-DAB0-400F-BA68-BD7CEA12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dirty="0"/>
              <a:t> = 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to make L(</a:t>
            </a:r>
            <a:r>
              <a:rPr lang="el-GR" dirty="0"/>
              <a:t>α</a:t>
            </a:r>
            <a:r>
              <a:rPr lang="en-US" dirty="0"/>
              <a:t>) as big as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0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can’t 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one at a time!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CE9FA-4633-4B82-8CF0-84824E58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571751"/>
            <a:ext cx="7407479" cy="74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914-4E7F-4A14-A7C7-44A90A1A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C099-DAB0-400F-BA68-BD7CEA12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dirty="0"/>
              <a:t> = 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l-GR" dirty="0"/>
              <a:t>α</a:t>
            </a:r>
            <a:r>
              <a:rPr lang="en-US" baseline="-25000" dirty="0"/>
              <a:t>j </a:t>
            </a:r>
            <a:r>
              <a:rPr lang="en-US" dirty="0"/>
              <a:t>to make L(</a:t>
            </a:r>
            <a:r>
              <a:rPr lang="el-GR" dirty="0"/>
              <a:t>α</a:t>
            </a:r>
            <a:r>
              <a:rPr lang="en-US" dirty="0"/>
              <a:t>) as big as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0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D7CFF-E271-4938-95B5-543CF4E3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568167"/>
            <a:ext cx="7514438" cy="137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143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914-4E7F-4A14-A7C7-44A90A1A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C099-DAB0-400F-BA68-BD7CEA12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l-GR" dirty="0"/>
              <a:t>α</a:t>
            </a:r>
            <a:r>
              <a:rPr lang="en-US" baseline="-25000" dirty="0"/>
              <a:t>j </a:t>
            </a:r>
            <a:r>
              <a:rPr lang="en-US" dirty="0"/>
              <a:t>to make L(</a:t>
            </a:r>
            <a:r>
              <a:rPr lang="el-GR" dirty="0"/>
              <a:t>α</a:t>
            </a:r>
            <a:r>
              <a:rPr lang="en-US" dirty="0"/>
              <a:t>) as big as possible</a:t>
            </a:r>
          </a:p>
          <a:p>
            <a:pPr marL="0" indent="0">
              <a:buNone/>
            </a:pPr>
            <a:r>
              <a:rPr lang="en-US" dirty="0"/>
              <a:t>0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0 = </a:t>
            </a:r>
            <a:r>
              <a:rPr lang="el-GR" dirty="0"/>
              <a:t>α</a:t>
            </a:r>
            <a:r>
              <a:rPr lang="en-US" baseline="-25000" dirty="0"/>
              <a:t>1</a:t>
            </a:r>
            <a:r>
              <a:rPr lang="en-US" dirty="0"/>
              <a:t> y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2</a:t>
            </a:r>
            <a:r>
              <a:rPr lang="en-US" dirty="0"/>
              <a:t> y</a:t>
            </a:r>
            <a:r>
              <a:rPr lang="en-US" baseline="-25000" dirty="0"/>
              <a:t>2</a:t>
            </a:r>
            <a:r>
              <a:rPr lang="en-US" dirty="0"/>
              <a:t> + ∑</a:t>
            </a:r>
            <a:r>
              <a:rPr lang="en-US" baseline="-25000" dirty="0"/>
              <a:t>k=3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60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E914-4E7F-4A14-A7C7-44A90A1A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C099-DAB0-400F-BA68-BD7CEA12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Change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l-GR" dirty="0"/>
              <a:t>α</a:t>
            </a:r>
            <a:r>
              <a:rPr lang="en-US" baseline="-25000" dirty="0"/>
              <a:t>j </a:t>
            </a:r>
            <a:r>
              <a:rPr lang="en-US" dirty="0"/>
              <a:t>to make L(</a:t>
            </a:r>
            <a:r>
              <a:rPr lang="el-GR" dirty="0"/>
              <a:t>α</a:t>
            </a:r>
            <a:r>
              <a:rPr lang="en-US" dirty="0"/>
              <a:t>) as big as possible</a:t>
            </a:r>
          </a:p>
          <a:p>
            <a:pPr marL="0" indent="0">
              <a:buNone/>
            </a:pPr>
            <a:r>
              <a:rPr lang="en-US" dirty="0"/>
              <a:t>0 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0 = </a:t>
            </a:r>
            <a:r>
              <a:rPr lang="el-GR" dirty="0"/>
              <a:t>α</a:t>
            </a:r>
            <a:r>
              <a:rPr lang="en-US" baseline="-25000" dirty="0"/>
              <a:t>1</a:t>
            </a:r>
            <a:r>
              <a:rPr lang="en-US" dirty="0"/>
              <a:t> y</a:t>
            </a:r>
            <a:r>
              <a:rPr lang="en-US" baseline="-25000" dirty="0"/>
              <a:t>1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2</a:t>
            </a:r>
            <a:r>
              <a:rPr lang="en-US" dirty="0"/>
              <a:t> y</a:t>
            </a:r>
            <a:r>
              <a:rPr lang="en-US" baseline="-25000" dirty="0"/>
              <a:t>2</a:t>
            </a:r>
            <a:r>
              <a:rPr lang="en-US" dirty="0"/>
              <a:t> + ∑</a:t>
            </a:r>
            <a:r>
              <a:rPr lang="en-US" baseline="-25000" dirty="0"/>
              <a:t>k=3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756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2A8-EA46-4729-B7F0-C0AD999C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BC9E-50D3-4230-8259-AC80C1A2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 &lt;=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&lt;=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D0B8-A44A-46E7-931B-528F5A1E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23" y="1495311"/>
            <a:ext cx="3069028" cy="30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699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2A8-EA46-4729-B7F0-C0AD999C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BC9E-50D3-4230-8259-AC80C1A2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 &lt;=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&lt;= 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!=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			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=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 = max(0, </a:t>
            </a:r>
            <a:r>
              <a:rPr lang="el-GR" dirty="0"/>
              <a:t>α</a:t>
            </a:r>
            <a:r>
              <a:rPr lang="en-US" baseline="-25000" dirty="0"/>
              <a:t>j </a:t>
            </a:r>
            <a:r>
              <a:rPr lang="en-US" dirty="0"/>
              <a:t>–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) 	or 	max(0,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+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– C)</a:t>
            </a:r>
          </a:p>
          <a:p>
            <a:pPr marL="0" indent="0">
              <a:buNone/>
            </a:pPr>
            <a:r>
              <a:rPr lang="en-US" dirty="0"/>
              <a:t>H = min(C, C + </a:t>
            </a:r>
            <a:r>
              <a:rPr lang="el-GR" dirty="0"/>
              <a:t>α</a:t>
            </a:r>
            <a:r>
              <a:rPr lang="en-US" baseline="-25000" dirty="0"/>
              <a:t>j </a:t>
            </a:r>
            <a:r>
              <a:rPr lang="en-US" dirty="0"/>
              <a:t>–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) or	 min(C,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D0B8-A44A-46E7-931B-528F5A1E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23" y="1495311"/>
            <a:ext cx="3069028" cy="30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01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2A8-EA46-4729-B7F0-C0AD999C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BC9E-50D3-4230-8259-AC80C1A2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H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&gt; H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=	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if L &lt;=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&lt;= H</a:t>
            </a:r>
          </a:p>
          <a:p>
            <a:pPr marL="0" indent="0">
              <a:buNone/>
            </a:pPr>
            <a:r>
              <a:rPr lang="en-US" dirty="0"/>
              <a:t>	L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 L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96D0B8-A44A-46E7-931B-528F5A1E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23" y="1495311"/>
            <a:ext cx="3069028" cy="3011320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955CDE12-C211-48A8-B825-48E4E1FE0485}"/>
              </a:ext>
            </a:extLst>
          </p:cNvPr>
          <p:cNvSpPr/>
          <p:nvPr/>
        </p:nvSpPr>
        <p:spPr>
          <a:xfrm>
            <a:off x="1107347" y="1428226"/>
            <a:ext cx="245378" cy="9689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6003558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2A8-EA46-4729-B7F0-C0AD999C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BC9E-50D3-4230-8259-AC80C1A2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H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&gt; H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=	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if L &lt;=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&lt;= H</a:t>
            </a:r>
          </a:p>
          <a:p>
            <a:pPr marL="0" indent="0">
              <a:buNone/>
            </a:pPr>
            <a:r>
              <a:rPr lang="en-US" dirty="0"/>
              <a:t>	L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 L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55CDE12-C211-48A8-B825-48E4E1FE0485}"/>
              </a:ext>
            </a:extLst>
          </p:cNvPr>
          <p:cNvSpPr/>
          <p:nvPr/>
        </p:nvSpPr>
        <p:spPr>
          <a:xfrm>
            <a:off x="1107347" y="1428226"/>
            <a:ext cx="245378" cy="9689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2D461-34E6-4994-9CD2-6C516AF25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256340"/>
            <a:ext cx="7514438" cy="13763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8F527E-9EE8-CC8A-4940-A01EC1552031}"/>
                  </a:ext>
                </a:extLst>
              </p14:cNvPr>
              <p14:cNvContentPartPr/>
              <p14:nvPr/>
            </p14:nvContentPartPr>
            <p14:xfrm>
              <a:off x="6699240" y="284400"/>
              <a:ext cx="1752840" cy="76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8F527E-9EE8-CC8A-4940-A01EC15520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9880" y="275040"/>
                <a:ext cx="1771560" cy="78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7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12476-195B-4D56-852C-DB85DB88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38333-FB3D-483C-B9AF-906AF4CCF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linear classifier:</a:t>
            </a:r>
          </a:p>
          <a:p>
            <a:pPr marL="0" indent="0">
              <a:buNone/>
            </a:pPr>
            <a:r>
              <a:rPr lang="en-US" dirty="0"/>
              <a:t>	 - calculates a weighted sum 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b)</a:t>
            </a:r>
          </a:p>
          <a:p>
            <a:pPr marL="0" indent="0">
              <a:buNone/>
            </a:pPr>
            <a:r>
              <a:rPr lang="en-US" dirty="0"/>
              <a:t>	 - classifies based on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&gt;= 0</a:t>
            </a:r>
          </a:p>
        </p:txBody>
      </p:sp>
    </p:spTree>
    <p:extLst>
      <p:ext uri="{BB962C8B-B14F-4D97-AF65-F5344CB8AC3E}">
        <p14:creationId xmlns:p14="http://schemas.microsoft.com/office/powerpoint/2010/main" val="21849517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56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3 – Due Wednesday, March 8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PS1, PS2 grading is ongoing…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2.1 – Overdue!</a:t>
            </a:r>
          </a:p>
          <a:p>
            <a:pPr lvl="1"/>
            <a:r>
              <a:rPr lang="en-US" dirty="0"/>
              <a:t>Grades are released. If you didn’t get 25/25, come talk to me!</a:t>
            </a:r>
          </a:p>
          <a:p>
            <a:endParaRPr lang="en-US" dirty="0"/>
          </a:p>
          <a:p>
            <a:r>
              <a:rPr lang="en-US" dirty="0"/>
              <a:t>Exam 1 – March 13</a:t>
            </a:r>
          </a:p>
          <a:p>
            <a:pPr lvl="1"/>
            <a:r>
              <a:rPr lang="en-US" dirty="0"/>
              <a:t>On Canvas, available all day, 50 minute time limit, course support during lecture slot…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401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B4D9-A2DD-436F-BF81-A8B23F0C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1 - Logistics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9364C-3CB9-4776-9825-973648293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Delivered via Canvas</a:t>
            </a:r>
          </a:p>
          <a:p>
            <a:r>
              <a:rPr lang="en-US" dirty="0"/>
              <a:t>Open on March 13, Approximately all day</a:t>
            </a:r>
          </a:p>
          <a:p>
            <a:pPr lvl="1"/>
            <a:r>
              <a:rPr lang="en-US" dirty="0"/>
              <a:t>(Probably not 12:01AM to 11:59PM, but </a:t>
            </a:r>
            <a:r>
              <a:rPr lang="en-US" i="1" dirty="0"/>
              <a:t>well</a:t>
            </a:r>
            <a:r>
              <a:rPr lang="en-US" dirty="0"/>
              <a:t> beyond the class period, including morning through evening times)</a:t>
            </a:r>
          </a:p>
          <a:p>
            <a:r>
              <a:rPr lang="en-US" dirty="0"/>
              <a:t>It will be </a:t>
            </a:r>
            <a:r>
              <a:rPr lang="en-US" i="1" dirty="0"/>
              <a:t>Timed</a:t>
            </a:r>
            <a:r>
              <a:rPr lang="en-US" dirty="0"/>
              <a:t> to only allow you 50 minutes to complete</a:t>
            </a:r>
          </a:p>
          <a:p>
            <a:pPr lvl="1"/>
            <a:r>
              <a:rPr lang="en-US" dirty="0"/>
              <a:t>Those with 1.5X dispensation, etc. will be accommodated via Canvas.</a:t>
            </a:r>
          </a:p>
          <a:p>
            <a:r>
              <a:rPr lang="en-US" dirty="0"/>
              <a:t>Exam </a:t>
            </a:r>
            <a:r>
              <a:rPr lang="en-US" i="1" dirty="0"/>
              <a:t>support</a:t>
            </a:r>
            <a:r>
              <a:rPr lang="en-US" dirty="0"/>
              <a:t> will be provided in-lecture and via Zoom </a:t>
            </a:r>
            <a:r>
              <a:rPr lang="en-US" i="1" dirty="0"/>
              <a:t>during lecture time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slightly longer window of support (i.e. to accommodate extra time students) will be via Zoom.	</a:t>
            </a:r>
          </a:p>
        </p:txBody>
      </p:sp>
    </p:spTree>
    <p:extLst>
      <p:ext uri="{BB962C8B-B14F-4D97-AF65-F5344CB8AC3E}">
        <p14:creationId xmlns:p14="http://schemas.microsoft.com/office/powerpoint/2010/main" val="27947770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20BF-F1BF-426D-8210-370953EA8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1 - Format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D3ED8-38F3-4D33-BE36-E42F4CE6B3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is considered “open-resources”, but “individual”</a:t>
            </a:r>
          </a:p>
          <a:p>
            <a:pPr lvl="1"/>
            <a:r>
              <a:rPr lang="en-US" dirty="0"/>
              <a:t>Previous work, notes, Piazza discussions, textbook, etc. are all fair game</a:t>
            </a:r>
          </a:p>
          <a:p>
            <a:pPr lvl="1"/>
            <a:r>
              <a:rPr lang="en-US" dirty="0"/>
              <a:t>(Piazza will be in “read-only” mode for the day, so don’t be scared someone will post solutions there)</a:t>
            </a:r>
          </a:p>
          <a:p>
            <a:pPr lvl="1"/>
            <a:r>
              <a:rPr lang="en-US" dirty="0"/>
              <a:t>In general, follow the same plagiarism and honor code policies as any other assignment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55FC5-B201-4DE8-91F6-58BDFF33AA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Conceptual Questions</a:t>
            </a:r>
          </a:p>
          <a:p>
            <a:pPr lvl="1"/>
            <a:r>
              <a:rPr lang="en-US" dirty="0"/>
              <a:t>Closed-ended (multiple choice, matching, word bank, etc.)</a:t>
            </a:r>
          </a:p>
          <a:p>
            <a:pPr lvl="1"/>
            <a:r>
              <a:rPr lang="en-US" dirty="0"/>
              <a:t>Open-ended short answer with clear guidance (name one reason we would choose X over Y)</a:t>
            </a:r>
          </a:p>
          <a:p>
            <a:r>
              <a:rPr lang="en-US" dirty="0"/>
              <a:t>Problem Solving</a:t>
            </a:r>
          </a:p>
          <a:p>
            <a:pPr lvl="1"/>
            <a:r>
              <a:rPr lang="en-US" dirty="0"/>
              <a:t>Can be done with a calculator and some paper in a 50-minute exam</a:t>
            </a:r>
          </a:p>
          <a:p>
            <a:pPr lvl="1"/>
            <a:r>
              <a:rPr lang="en-US" dirty="0"/>
              <a:t>No coding or code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24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DE7EAA-2A48-408D-B1F7-8A7841C2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– Weeks 1 – 7*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805EAF-AECD-41D6-9E4C-C7FEFA6DE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774281"/>
          </a:xfrm>
        </p:spPr>
        <p:txBody>
          <a:bodyPr>
            <a:normAutofit/>
          </a:bodyPr>
          <a:lstStyle/>
          <a:p>
            <a:r>
              <a:rPr lang="en-US" dirty="0"/>
              <a:t>K Nearest Neighbors</a:t>
            </a:r>
          </a:p>
          <a:p>
            <a:pPr lvl="1"/>
            <a:r>
              <a:rPr lang="en-US" dirty="0"/>
              <a:t>Manhattan, Euclidian Distance</a:t>
            </a:r>
          </a:p>
          <a:p>
            <a:r>
              <a:rPr lang="en-US" dirty="0"/>
              <a:t>Trees &amp; Ensemble Methods</a:t>
            </a:r>
          </a:p>
          <a:p>
            <a:pPr lvl="1"/>
            <a:r>
              <a:rPr lang="en-US" dirty="0"/>
              <a:t>Splitting, Pruning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AdaBoost</a:t>
            </a:r>
          </a:p>
          <a:p>
            <a:r>
              <a:rPr lang="en-US" dirty="0"/>
              <a:t>Naïve Bayes</a:t>
            </a:r>
          </a:p>
          <a:p>
            <a:pPr lvl="1"/>
            <a:r>
              <a:rPr lang="en-US" dirty="0"/>
              <a:t>Class-Conditional, Prior, Evidence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0CD678-DC10-4A3E-9394-350EBA133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774281"/>
          </a:xfrm>
        </p:spPr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Idea, Proof, Implementation</a:t>
            </a:r>
          </a:p>
          <a:p>
            <a:pPr lvl="2"/>
            <a:r>
              <a:rPr lang="en-US" dirty="0"/>
              <a:t>Gradient Descent</a:t>
            </a:r>
          </a:p>
          <a:p>
            <a:pPr lvl="2"/>
            <a:r>
              <a:rPr lang="en-US" dirty="0"/>
              <a:t>Stochastic &amp; Mini-Batch Gradient Descent</a:t>
            </a:r>
          </a:p>
          <a:p>
            <a:r>
              <a:rPr lang="en-US" dirty="0"/>
              <a:t>SVM</a:t>
            </a:r>
          </a:p>
          <a:p>
            <a:pPr lvl="1"/>
            <a:r>
              <a:rPr lang="en-US" dirty="0"/>
              <a:t>Idea, Proof, Implementation</a:t>
            </a:r>
          </a:p>
          <a:p>
            <a:pPr lvl="2"/>
            <a:r>
              <a:rPr lang="en-US" dirty="0"/>
              <a:t>Sequential Minimal Optimizer</a:t>
            </a:r>
          </a:p>
          <a:p>
            <a:pPr lvl="2"/>
            <a:r>
              <a:rPr lang="en-US" dirty="0"/>
              <a:t>Kernel Trick</a:t>
            </a:r>
          </a:p>
        </p:txBody>
      </p:sp>
    </p:spTree>
    <p:extLst>
      <p:ext uri="{BB962C8B-B14F-4D97-AF65-F5344CB8AC3E}">
        <p14:creationId xmlns:p14="http://schemas.microsoft.com/office/powerpoint/2010/main" val="2424378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9C91-57D1-493D-8618-67B1E729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06F5D-875E-4660-B3A0-37F19A2D5C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Trees &amp; Ensembles</a:t>
            </a:r>
          </a:p>
          <a:p>
            <a:pPr lvl="1"/>
            <a:r>
              <a:rPr lang="en-US" dirty="0"/>
              <a:t>(We didn’t really deal with implementation here)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36AFE-C592-4695-991D-3A3221DBFA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pPr lvl="1"/>
            <a:r>
              <a:rPr lang="en-US" dirty="0"/>
              <a:t>Idea, Proof, Implementation</a:t>
            </a:r>
          </a:p>
          <a:p>
            <a:pPr lvl="2"/>
            <a:r>
              <a:rPr lang="en-US" dirty="0"/>
              <a:t>Minimizing MSE / LSS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428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60DB-7532-4E5A-A7B3-76F93FD6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9DEFE-F742-40AA-B0A2-22ECA54D62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Select-K-Best / Best Subset</a:t>
            </a:r>
          </a:p>
          <a:p>
            <a:endParaRPr lang="en-US" dirty="0"/>
          </a:p>
          <a:p>
            <a:r>
              <a:rPr lang="en-US" dirty="0"/>
              <a:t>Stepwise selection</a:t>
            </a:r>
          </a:p>
          <a:p>
            <a:endParaRPr lang="en-US" dirty="0"/>
          </a:p>
          <a:p>
            <a:r>
              <a:rPr lang="en-US" dirty="0"/>
              <a:t>Stagewise Selection</a:t>
            </a:r>
          </a:p>
          <a:p>
            <a:pPr lvl="1"/>
            <a:r>
              <a:rPr lang="en-US" dirty="0"/>
              <a:t>(We didn’t really deal with implementation here)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1AFA9-E6CD-424D-9D68-B2BCFF7B68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Lasso &amp; Ridge Regression</a:t>
            </a:r>
          </a:p>
          <a:p>
            <a:pPr lvl="1"/>
            <a:r>
              <a:rPr lang="en-US" dirty="0"/>
              <a:t>Idea, Proof, Implementation</a:t>
            </a:r>
          </a:p>
          <a:p>
            <a:pPr lvl="2"/>
            <a:r>
              <a:rPr lang="en-US" dirty="0"/>
              <a:t>Within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6017401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2AFD-5626-431B-8938-EC0BAB18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304DF-B41B-4E6B-B2E1-83B1A5EFA60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369219"/>
                <a:ext cx="3886200" cy="3774281"/>
              </a:xfrm>
            </p:spPr>
            <p:txBody>
              <a:bodyPr/>
              <a:lstStyle/>
              <a:p>
                <a:r>
                  <a:rPr lang="en-US" dirty="0"/>
                  <a:t>Evaluation</a:t>
                </a:r>
              </a:p>
              <a:p>
                <a:pPr lvl="1"/>
                <a:r>
                  <a:rPr lang="en-US" dirty="0"/>
                  <a:t>Accuracy</a:t>
                </a:r>
              </a:p>
              <a:p>
                <a:pPr lvl="1"/>
                <a:r>
                  <a:rPr lang="en-US" dirty="0"/>
                  <a:t>Types of Errors &amp; Confusion Matrix</a:t>
                </a:r>
              </a:p>
              <a:p>
                <a:pPr lvl="1"/>
                <a:r>
                  <a:rPr lang="en-US" dirty="0"/>
                  <a:t>ROC Curves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Training</a:t>
                </a:r>
              </a:p>
              <a:p>
                <a:pPr lvl="1"/>
                <a:r>
                  <a:rPr lang="en-US" dirty="0"/>
                  <a:t>Train, Test, Validation (Hold-Out)</a:t>
                </a:r>
              </a:p>
              <a:p>
                <a:pPr lvl="1"/>
                <a:r>
                  <a:rPr lang="en-US" dirty="0"/>
                  <a:t>Cross-Fold Validation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304DF-B41B-4E6B-B2E1-83B1A5EFA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369219"/>
                <a:ext cx="38862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11666-FA11-4850-AB34-BBD0D1BD89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Multi-Class</a:t>
            </a:r>
          </a:p>
          <a:p>
            <a:pPr lvl="1"/>
            <a:r>
              <a:rPr lang="en-US" dirty="0"/>
              <a:t>One vs. All</a:t>
            </a:r>
          </a:p>
          <a:p>
            <a:pPr lvl="1"/>
            <a:r>
              <a:rPr lang="en-US" dirty="0"/>
              <a:t>All-Pairs (One vs. Another)</a:t>
            </a:r>
          </a:p>
          <a:p>
            <a:r>
              <a:rPr lang="en-US" dirty="0"/>
              <a:t>Data Transformation</a:t>
            </a:r>
          </a:p>
          <a:p>
            <a:pPr lvl="1"/>
            <a:r>
              <a:rPr lang="en-US" dirty="0"/>
              <a:t>Encoding, Binning, Smoothing, Binarization / One-Hot Encoding, etc.</a:t>
            </a:r>
          </a:p>
          <a:p>
            <a:r>
              <a:rPr lang="en-US" dirty="0"/>
              <a:t>Scaling &amp; Normalization</a:t>
            </a:r>
          </a:p>
          <a:p>
            <a:pPr lvl="1"/>
            <a:r>
              <a:rPr lang="en-US" dirty="0"/>
              <a:t>Min-Max, Mean &amp; Std. Dev</a:t>
            </a:r>
          </a:p>
        </p:txBody>
      </p:sp>
    </p:spTree>
    <p:extLst>
      <p:ext uri="{BB962C8B-B14F-4D97-AF65-F5344CB8AC3E}">
        <p14:creationId xmlns:p14="http://schemas.microsoft.com/office/powerpoint/2010/main" val="15447188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35F47-5F64-43A0-8606-11975446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DA11-1277-4708-8398-2854307612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Impact of Errors</a:t>
            </a:r>
          </a:p>
          <a:p>
            <a:pPr lvl="1"/>
            <a:r>
              <a:rPr lang="en-US" dirty="0"/>
              <a:t>False Positive vs. False Negative</a:t>
            </a:r>
          </a:p>
          <a:p>
            <a:r>
              <a:rPr lang="en-US" dirty="0"/>
              <a:t>Overfitting</a:t>
            </a:r>
          </a:p>
          <a:p>
            <a:pPr lvl="1"/>
            <a:r>
              <a:rPr lang="en-US" dirty="0"/>
              <a:t>High Variance</a:t>
            </a:r>
          </a:p>
          <a:p>
            <a:r>
              <a:rPr lang="en-US" dirty="0"/>
              <a:t>Underfitting</a:t>
            </a:r>
          </a:p>
          <a:p>
            <a:pPr lvl="1"/>
            <a:r>
              <a:rPr lang="en-US" dirty="0"/>
              <a:t>High Bias</a:t>
            </a:r>
          </a:p>
          <a:p>
            <a:r>
              <a:rPr lang="en-US" dirty="0"/>
              <a:t>Curse of Dimensionality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F1AE4-B798-41B2-AB77-795D49E6F5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to use what classifiers?</a:t>
            </a:r>
          </a:p>
        </p:txBody>
      </p:sp>
    </p:spTree>
    <p:extLst>
      <p:ext uri="{BB962C8B-B14F-4D97-AF65-F5344CB8AC3E}">
        <p14:creationId xmlns:p14="http://schemas.microsoft.com/office/powerpoint/2010/main" val="3008912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E135-BB7F-4FFD-AC46-48B685AF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Participation: Exam 1 Review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0B66E-99F7-4829-A5B6-BA6B54A26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7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12476-195B-4D56-852C-DB85DB88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38333-FB3D-483C-B9AF-906AF4CCF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linear classifier:</a:t>
            </a:r>
          </a:p>
          <a:p>
            <a:pPr marL="0" indent="0">
              <a:buNone/>
            </a:pPr>
            <a:r>
              <a:rPr lang="en-US" dirty="0"/>
              <a:t>	 - calculates a weighted sum 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b)</a:t>
            </a:r>
          </a:p>
          <a:p>
            <a:pPr marL="0" indent="0">
              <a:buNone/>
            </a:pPr>
            <a:r>
              <a:rPr lang="en-US" dirty="0"/>
              <a:t>	 - classifies based on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&gt;=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New Representation</a:t>
            </a:r>
          </a:p>
          <a:p>
            <a:pPr marL="0" indent="0">
              <a:buNone/>
            </a:pPr>
            <a:r>
              <a:rPr lang="en-US" dirty="0"/>
              <a:t>	C = {-1, 1}</a:t>
            </a:r>
          </a:p>
        </p:txBody>
      </p:sp>
    </p:spTree>
    <p:extLst>
      <p:ext uri="{BB962C8B-B14F-4D97-AF65-F5344CB8AC3E}">
        <p14:creationId xmlns:p14="http://schemas.microsoft.com/office/powerpoint/2010/main" val="9438836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B7D8-7460-4992-833C-5DABFE7B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16FF-D863-4D22-8E3A-3A8514804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did we like this one the best?</a:t>
            </a:r>
          </a:p>
          <a:p>
            <a:pPr marL="0" indent="0">
              <a:buNone/>
            </a:pPr>
            <a:r>
              <a:rPr lang="en-US" dirty="0"/>
              <a:t>	Best gap boundary </a:t>
            </a:r>
            <a:r>
              <a:rPr lang="en-US" dirty="0">
                <a:sym typeface="Wingdings" panose="05000000000000000000" pitchFamily="2" charset="2"/>
              </a:rPr>
              <a:t> examples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	Biggest </a:t>
            </a:r>
            <a:r>
              <a:rPr lang="en-US" b="1" i="1" dirty="0">
                <a:sym typeface="Wingdings" panose="05000000000000000000" pitchFamily="2" charset="2"/>
              </a:rPr>
              <a:t>Margins</a:t>
            </a: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E0BE5-EBF0-4733-B866-FC173CD8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18" y="1641115"/>
            <a:ext cx="2723833" cy="2719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A5D729E-9346-7C75-3323-5ECFB590323D}"/>
                  </a:ext>
                </a:extLst>
              </p14:cNvPr>
              <p14:cNvContentPartPr/>
              <p14:nvPr/>
            </p14:nvContentPartPr>
            <p14:xfrm>
              <a:off x="7034760" y="2398320"/>
              <a:ext cx="321120" cy="469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A5D729E-9346-7C75-3323-5ECFB59032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5400" y="2388960"/>
                <a:ext cx="339840" cy="4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1761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</a:t>
            </a:r>
            <a:r>
              <a:rPr lang="en-US" baseline="30000" dirty="0"/>
              <a:t>2</a:t>
            </a:r>
            <a:r>
              <a:rPr lang="en-US" dirty="0"/>
              <a:t>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Convex + Differentiable</a:t>
            </a:r>
          </a:p>
          <a:p>
            <a:pPr marL="0" indent="0">
              <a:buNone/>
            </a:pPr>
            <a:r>
              <a:rPr lang="en-US" dirty="0"/>
              <a:t>	Requires a Convex quadratic program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609B07-AD58-A945-2CC3-4846B316AE6B}"/>
                  </a:ext>
                </a:extLst>
              </p14:cNvPr>
              <p14:cNvContentPartPr/>
              <p14:nvPr/>
            </p14:nvContentPartPr>
            <p14:xfrm>
              <a:off x="4268520" y="3236400"/>
              <a:ext cx="471600" cy="12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609B07-AD58-A945-2CC3-4846B316AE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9160" y="3227040"/>
                <a:ext cx="49032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1042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B4A8-1AAD-4977-A37F-6C4A2B35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3157-4E33-43AD-B12E-FC1A4647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Most of these points (all the greyed out ones)</a:t>
            </a:r>
          </a:p>
          <a:p>
            <a:pPr marL="0" indent="0">
              <a:buNone/>
            </a:pPr>
            <a:r>
              <a:rPr lang="en-US" i="1" dirty="0"/>
              <a:t>Are 0!</a:t>
            </a:r>
          </a:p>
          <a:p>
            <a:pPr marL="0" indent="0">
              <a:buNone/>
            </a:pPr>
            <a:r>
              <a:rPr lang="en-US" i="1" dirty="0"/>
              <a:t> - They have no impact on what we are</a:t>
            </a:r>
          </a:p>
          <a:p>
            <a:pPr marL="0" indent="0">
              <a:buNone/>
            </a:pPr>
            <a:r>
              <a:rPr lang="en-US" i="1" dirty="0"/>
              <a:t>    maximizing…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4A425-F089-4639-AD44-34B1A982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259FB4-843B-A0F1-B7AE-229DFC9B9D8C}"/>
                  </a:ext>
                </a:extLst>
              </p14:cNvPr>
              <p14:cNvContentPartPr/>
              <p14:nvPr/>
            </p14:nvContentPartPr>
            <p14:xfrm>
              <a:off x="5447520" y="1868400"/>
              <a:ext cx="2355480" cy="268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259FB4-843B-A0F1-B7AE-229DFC9B9D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8160" y="1859040"/>
                <a:ext cx="2374200" cy="27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718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7A81-8D2A-4068-ADA6-5656D1E5D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slack term </a:t>
            </a:r>
            <a:r>
              <a:rPr lang="el-GR" dirty="0"/>
              <a:t>ξ</a:t>
            </a:r>
            <a:r>
              <a:rPr lang="en-US" dirty="0"/>
              <a:t> - </a:t>
            </a:r>
            <a:r>
              <a:rPr lang="en-US" dirty="0" err="1"/>
              <a:t>Lagrangian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03851-8870-4F9C-8739-342B08711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L(</a:t>
            </a:r>
            <a:r>
              <a:rPr lang="en-US" dirty="0" err="1"/>
              <a:t>w,b</a:t>
            </a:r>
            <a:r>
              <a:rPr lang="en-US" dirty="0"/>
              <a:t>,</a:t>
            </a:r>
            <a:r>
              <a:rPr lang="el-GR" dirty="0"/>
              <a:t>α</a:t>
            </a:r>
            <a:r>
              <a:rPr lang="en-US" dirty="0"/>
              <a:t>) = 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	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L(</a:t>
            </a:r>
            <a:r>
              <a:rPr lang="en-US" dirty="0" err="1">
                <a:sym typeface="Wingdings" panose="05000000000000000000" pitchFamily="2" charset="2"/>
              </a:rPr>
              <a:t>w,b</a:t>
            </a:r>
            <a:r>
              <a:rPr lang="en-US" dirty="0">
                <a:sym typeface="Wingdings" panose="05000000000000000000" pitchFamily="2" charset="2"/>
              </a:rPr>
              <a:t>,</a:t>
            </a:r>
            <a:r>
              <a:rPr lang="el-GR" dirty="0"/>
              <a:t>α</a:t>
            </a:r>
            <a:r>
              <a:rPr lang="en-US" dirty="0"/>
              <a:t>,</a:t>
            </a:r>
            <a:r>
              <a:rPr lang="el-GR" dirty="0"/>
              <a:t>ξ</a:t>
            </a:r>
            <a:r>
              <a:rPr lang="en-US" dirty="0"/>
              <a:t>)=(½||w||</a:t>
            </a:r>
            <a:r>
              <a:rPr lang="en-US" baseline="30000" dirty="0"/>
              <a:t>2</a:t>
            </a:r>
            <a:r>
              <a:rPr lang="en-US" dirty="0"/>
              <a:t> -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– 1 + 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r>
              <a:rPr lang="en-US" dirty="0"/>
              <a:t>))) - ∑</a:t>
            </a:r>
            <a:r>
              <a:rPr lang="en-US" baseline="-25000" dirty="0" err="1"/>
              <a:t>i</a:t>
            </a:r>
            <a:r>
              <a:rPr lang="en-US" baseline="-25000" dirty="0"/>
              <a:t>=1…m </a:t>
            </a:r>
            <a:r>
              <a:rPr lang="el-GR" dirty="0"/>
              <a:t>β</a:t>
            </a:r>
            <a:r>
              <a:rPr lang="en-US" baseline="-25000" dirty="0" err="1"/>
              <a:t>i</a:t>
            </a:r>
            <a:r>
              <a:rPr lang="el-GR" dirty="0"/>
              <a:t>ξ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marL="0" indent="0">
              <a:buNone/>
            </a:pPr>
            <a:r>
              <a:rPr lang="en-US" dirty="0"/>
              <a:t>Add </a:t>
            </a:r>
            <a:r>
              <a:rPr lang="el-GR" dirty="0"/>
              <a:t>ξ</a:t>
            </a:r>
            <a:r>
              <a:rPr lang="en-US" dirty="0"/>
              <a:t> as a term to minimize…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----------------------------------- Magic Happens -------------------------------------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 – </a:t>
            </a:r>
            <a:r>
              <a:rPr lang="en-US" i="1" dirty="0"/>
              <a:t>unchanged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New constraint: 0 &lt;= </a:t>
            </a:r>
            <a:r>
              <a:rPr lang="el-GR" dirty="0"/>
              <a:t>α</a:t>
            </a:r>
            <a:r>
              <a:rPr lang="en-US" dirty="0"/>
              <a:t> &lt;= C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0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2A8-EA46-4729-B7F0-C0AD999C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BC9E-50D3-4230-8259-AC80C1A2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H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&gt; H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=	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if L &lt;=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&lt;= H</a:t>
            </a:r>
          </a:p>
          <a:p>
            <a:pPr marL="0" indent="0">
              <a:buNone/>
            </a:pPr>
            <a:r>
              <a:rPr lang="en-US" dirty="0"/>
              <a:t>	L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 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55CDE12-C211-48A8-B825-48E4E1FE0485}"/>
              </a:ext>
            </a:extLst>
          </p:cNvPr>
          <p:cNvSpPr/>
          <p:nvPr/>
        </p:nvSpPr>
        <p:spPr>
          <a:xfrm>
            <a:off x="1107347" y="1428226"/>
            <a:ext cx="245378" cy="9689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2D461-34E6-4994-9CD2-6C516AF25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256340"/>
            <a:ext cx="7514438" cy="13763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8F527E-9EE8-CC8A-4940-A01EC1552031}"/>
                  </a:ext>
                </a:extLst>
              </p14:cNvPr>
              <p14:cNvContentPartPr/>
              <p14:nvPr/>
            </p14:nvContentPartPr>
            <p14:xfrm>
              <a:off x="6699240" y="284400"/>
              <a:ext cx="1752840" cy="76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8F527E-9EE8-CC8A-4940-A01EC15520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9880" y="275040"/>
                <a:ext cx="1771560" cy="78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02472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6CC-7AB4-4AAD-BE62-91EF6785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Soft-Margin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46C8-64D8-42D0-954A-B69292175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added some wiggle room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C707B-F007-4DF2-B20A-B039E6B3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74" y="1369219"/>
            <a:ext cx="3686076" cy="32909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5DB941-E30A-4A78-AC45-105B7A668AEF}"/>
                  </a:ext>
                </a:extLst>
              </p14:cNvPr>
              <p14:cNvContentPartPr/>
              <p14:nvPr/>
            </p14:nvContentPartPr>
            <p14:xfrm>
              <a:off x="3150000" y="32846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5DB941-E30A-4A78-AC45-105B7A668A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0640" y="32752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053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756CC-7AB4-4AAD-BE62-91EF6785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Soft-Margin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46C8-64D8-42D0-954A-B69292175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added some wiggle room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what if it’s not linearly separable?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CAA57-909A-4455-AFDB-B053C55D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93" y="1343987"/>
            <a:ext cx="3614057" cy="35256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3A5791-FE4E-1B38-17D1-E2DAA594257E}"/>
                  </a:ext>
                </a:extLst>
              </p14:cNvPr>
              <p14:cNvContentPartPr/>
              <p14:nvPr/>
            </p14:nvContentPartPr>
            <p14:xfrm>
              <a:off x="5598000" y="1624680"/>
              <a:ext cx="2857320" cy="2691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3A5791-FE4E-1B38-17D1-E2DAA59425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8640" y="1615320"/>
                <a:ext cx="2876040" cy="27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2037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C465-5C20-4E2E-914E-99FA51DB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DFAD-404D-4BC9-8D3E-DE9DFB94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33D89-B64C-446E-9ABF-18E1FE76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72" y="1369219"/>
            <a:ext cx="479345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981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C465-5C20-4E2E-914E-99FA51DB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DFAD-404D-4BC9-8D3E-DE9DFB94B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arterial blood’s pH should be between 7.35 and 7.45</a:t>
            </a:r>
          </a:p>
          <a:p>
            <a:pPr marL="0" indent="0">
              <a:buNone/>
            </a:pPr>
            <a:r>
              <a:rPr lang="en-US" dirty="0"/>
              <a:t>	Otherwise, you’re unhealthy (for some reason), we should run 	further tests.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https://www.maximumfun.org/sawbones/sawbones-alkaline-water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hlinkClick r:id="rId3"/>
              </a:rPr>
              <a:t>https://opentextbc.ca/anatomyandphysiology/chapter/26-5-disorders-of-acid-base-balance/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33D89-B64C-446E-9ABF-18E1FE763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272" y="1369219"/>
            <a:ext cx="479345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359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C465-5C20-4E2E-914E-99FA51DB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Inseparability – 1D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DFAD-404D-4BC9-8D3E-DE9DFB94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can we do to capture this idea?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33D89-B64C-446E-9ABF-18E1FE763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72" y="1369219"/>
            <a:ext cx="479345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62174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4054</TotalTime>
  <Words>6958</Words>
  <Application>Microsoft Office PowerPoint</Application>
  <PresentationFormat>On-screen Show (16:9)</PresentationFormat>
  <Paragraphs>924</Paragraphs>
  <Slides>158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3" baseType="lpstr">
      <vt:lpstr>Petrona</vt:lpstr>
      <vt:lpstr>Cambria Math</vt:lpstr>
      <vt:lpstr>Arial</vt:lpstr>
      <vt:lpstr>Dosis</vt:lpstr>
      <vt:lpstr>CSCI 5622 Slides</vt:lpstr>
      <vt:lpstr>Monday</vt:lpstr>
      <vt:lpstr>Course Logistics</vt:lpstr>
      <vt:lpstr>Support Vector Machines</vt:lpstr>
      <vt:lpstr>Classifying Points</vt:lpstr>
      <vt:lpstr>Classifying Points</vt:lpstr>
      <vt:lpstr>Classifying Points</vt:lpstr>
      <vt:lpstr>Linear Classifier</vt:lpstr>
      <vt:lpstr>Linear Classifier</vt:lpstr>
      <vt:lpstr>Linear Classifier</vt:lpstr>
      <vt:lpstr>Classifying Points – 1D</vt:lpstr>
      <vt:lpstr>Classifying Points – 1D</vt:lpstr>
      <vt:lpstr>Classifying Points – 2D</vt:lpstr>
      <vt:lpstr>Classifying Points – 2D</vt:lpstr>
      <vt:lpstr>Classifying Points – 3D</vt:lpstr>
      <vt:lpstr>Decision Boundary</vt:lpstr>
      <vt:lpstr>Best Decision Boundary</vt:lpstr>
      <vt:lpstr>Best Decision Boundary</vt:lpstr>
      <vt:lpstr>Best Decision Boundary</vt:lpstr>
      <vt:lpstr>Best Decision Boundary</vt:lpstr>
      <vt:lpstr>Problem Space</vt:lpstr>
      <vt:lpstr>Best Decision Boundary</vt:lpstr>
      <vt:lpstr>Best Decision Boundary</vt:lpstr>
      <vt:lpstr>Maximizing our Margin</vt:lpstr>
      <vt:lpstr>Maximizing our Margin</vt:lpstr>
      <vt:lpstr>Maximizing our Margin</vt:lpstr>
      <vt:lpstr>Maximizing our Margin</vt:lpstr>
      <vt:lpstr>Maximizing our Margin</vt:lpstr>
      <vt:lpstr>Maximizing our Margin</vt:lpstr>
      <vt:lpstr>Maximizing our Margin</vt:lpstr>
      <vt:lpstr>Maximizing our Margin</vt:lpstr>
      <vt:lpstr>Maximizing our Margin</vt:lpstr>
      <vt:lpstr>Maximizing our Margin</vt:lpstr>
      <vt:lpstr>Best Decision Boundary</vt:lpstr>
      <vt:lpstr>Best Decision Boundary</vt:lpstr>
      <vt:lpstr>Best Decision Boundary</vt:lpstr>
      <vt:lpstr>Best Decision Boundary</vt:lpstr>
      <vt:lpstr>Best Decision Boundary</vt:lpstr>
      <vt:lpstr>Best Decision Boundary</vt:lpstr>
      <vt:lpstr>Best Decision Boundary</vt:lpstr>
      <vt:lpstr>Best Decision Boundary</vt:lpstr>
      <vt:lpstr>Best Decision Boundary</vt:lpstr>
      <vt:lpstr>Best Decision Boundary</vt:lpstr>
      <vt:lpstr>Underlying Math – Finding our Maximum Margin</vt:lpstr>
      <vt:lpstr>Generalizing – adding Lagrange Multipliers</vt:lpstr>
      <vt:lpstr>Generalizing – adding Lagrange Multipliers</vt:lpstr>
      <vt:lpstr>Generalizing – adding Lagrange Multipliers</vt:lpstr>
      <vt:lpstr>Generalizing – adding Lagrange Multipliers</vt:lpstr>
      <vt:lpstr>Generalizing – adding Lagrange Multipliers</vt:lpstr>
      <vt:lpstr>Visualizing f(x) and g(x)</vt:lpstr>
      <vt:lpstr>Visualizing f(x) and g(x)</vt:lpstr>
      <vt:lpstr>Visualizing f(x) and g(x)</vt:lpstr>
      <vt:lpstr>Complementary Slackness</vt:lpstr>
      <vt:lpstr>The Dual Formulation</vt:lpstr>
      <vt:lpstr>Our New Formulation</vt:lpstr>
      <vt:lpstr>Lagragian Form of Maximizing the Margin</vt:lpstr>
      <vt:lpstr>Lagragian Form of Maximizing the Margin</vt:lpstr>
      <vt:lpstr>Maximizing our Margin</vt:lpstr>
      <vt:lpstr>Maximizing our Margin</vt:lpstr>
      <vt:lpstr>A Less Good Margin</vt:lpstr>
      <vt:lpstr>Shortcomings of Hard-Margin SVM</vt:lpstr>
      <vt:lpstr>Interlude - Soft-Margin SVMs</vt:lpstr>
      <vt:lpstr>Overcoming Linear Separability Problem</vt:lpstr>
      <vt:lpstr>Adding a slack term ξ</vt:lpstr>
      <vt:lpstr>Adding a slack term ξ – Objective Function</vt:lpstr>
      <vt:lpstr>Adding a slack term ξ - Constraints</vt:lpstr>
      <vt:lpstr>Adding a slack term ξ - Lagrangian</vt:lpstr>
      <vt:lpstr>Adding a slack term ξ - Lagrangian</vt:lpstr>
      <vt:lpstr>Adding a slack term ξ – Final Form</vt:lpstr>
      <vt:lpstr>Maximizing our Margin</vt:lpstr>
      <vt:lpstr>(Finally) Calculating our Maximum</vt:lpstr>
      <vt:lpstr>Coordinate Ascent</vt:lpstr>
      <vt:lpstr>Coordinate Ascent</vt:lpstr>
      <vt:lpstr>Sequential Minimal Optimizer</vt:lpstr>
      <vt:lpstr>Sequential Minimal Optimizer</vt:lpstr>
      <vt:lpstr>Sequential Minimal Optimizer</vt:lpstr>
      <vt:lpstr>Sequential Minimal Optimizer</vt:lpstr>
      <vt:lpstr>Sequential Minimal Optimizer</vt:lpstr>
      <vt:lpstr>Sequential Minimal Optimizer</vt:lpstr>
      <vt:lpstr>Sequential Minimal Optimizer</vt:lpstr>
      <vt:lpstr>Wednesday</vt:lpstr>
      <vt:lpstr>Course Logistics</vt:lpstr>
      <vt:lpstr>Exam 1 - Logistics</vt:lpstr>
      <vt:lpstr>Exam 1 - Format </vt:lpstr>
      <vt:lpstr>Classification – Weeks 1 – 7*</vt:lpstr>
      <vt:lpstr>Regression</vt:lpstr>
      <vt:lpstr>Dimensionality Reduction</vt:lpstr>
      <vt:lpstr>Skills</vt:lpstr>
      <vt:lpstr>Concerns</vt:lpstr>
      <vt:lpstr>Participation: Exam 1 Review Poll</vt:lpstr>
      <vt:lpstr>Best Decision Boundary</vt:lpstr>
      <vt:lpstr>Best Decision Boundary</vt:lpstr>
      <vt:lpstr>Maximizing our Margin</vt:lpstr>
      <vt:lpstr>Adding a slack term ξ - Lagrangian</vt:lpstr>
      <vt:lpstr>Sequential Minimal Optimizer</vt:lpstr>
      <vt:lpstr>Shortcomings of Soft-Margin SVM</vt:lpstr>
      <vt:lpstr>Shortcomings of Soft-Margin SVM</vt:lpstr>
      <vt:lpstr>Linear Inseparability – 1D Case</vt:lpstr>
      <vt:lpstr>Linear Inseparability – 1D Case</vt:lpstr>
      <vt:lpstr>Linear Inseparability – 1D Case</vt:lpstr>
      <vt:lpstr>Linear Inseparability – 1D Case</vt:lpstr>
      <vt:lpstr>Linear Inseparability – Dimension Projection</vt:lpstr>
      <vt:lpstr>Linear Inseparability – Dimension Projection</vt:lpstr>
      <vt:lpstr>Our Optimization Problem</vt:lpstr>
      <vt:lpstr>Our Optimization Problem</vt:lpstr>
      <vt:lpstr>Dimension Projection</vt:lpstr>
      <vt:lpstr>Dimension Projection - Circle</vt:lpstr>
      <vt:lpstr>Dimension Projection</vt:lpstr>
      <vt:lpstr>Dimension Projection</vt:lpstr>
      <vt:lpstr>Dimension Projection - Circle</vt:lpstr>
      <vt:lpstr>Linear Inseparability – Dimension Projection</vt:lpstr>
      <vt:lpstr>Our Optimization Problem</vt:lpstr>
      <vt:lpstr>Generalizing our Optimization</vt:lpstr>
      <vt:lpstr>Our Optimization Problem – In Practice</vt:lpstr>
      <vt:lpstr>Our Optimization Problem – In Practice</vt:lpstr>
      <vt:lpstr>Generalizing our Optimization – Curse of Dimensionality</vt:lpstr>
      <vt:lpstr>Generalizing our Optimization – Curse of Dimensionality</vt:lpstr>
      <vt:lpstr>Our Optimization Problem</vt:lpstr>
      <vt:lpstr>Our Optimization Problem – In Practice</vt:lpstr>
      <vt:lpstr>Our Optimization Problem – In Practice</vt:lpstr>
      <vt:lpstr>Our Optimization Problem – In Practice</vt:lpstr>
      <vt:lpstr>Kernels Save Time!</vt:lpstr>
      <vt:lpstr>Boundaries of Valid Kernels</vt:lpstr>
      <vt:lpstr>Boundaries of Valid Kernels - Symmetry</vt:lpstr>
      <vt:lpstr>Boundaries of Valid Kernels – Positive Semi-Definite</vt:lpstr>
      <vt:lpstr>Boundaries of Valid Kernels – Mercer’s Theorem</vt:lpstr>
      <vt:lpstr>Kernels Intuition</vt:lpstr>
      <vt:lpstr>Popular Kernels</vt:lpstr>
      <vt:lpstr>Popular Kernels</vt:lpstr>
      <vt:lpstr>Popular Kernels</vt:lpstr>
      <vt:lpstr>RBF Kernel for SVM</vt:lpstr>
      <vt:lpstr>RBF Kernel for SVM</vt:lpstr>
      <vt:lpstr>Popular Kernels</vt:lpstr>
      <vt:lpstr>SVM + Kernels</vt:lpstr>
      <vt:lpstr>SVM + Kernels</vt:lpstr>
      <vt:lpstr>Perceptrons</vt:lpstr>
      <vt:lpstr>Linear Classification Task</vt:lpstr>
      <vt:lpstr>Visualizing Classification – The Perceptron</vt:lpstr>
      <vt:lpstr>Training a Perceptron – “Online” Learning</vt:lpstr>
      <vt:lpstr>Kernel Perceptron</vt:lpstr>
      <vt:lpstr>Kernel Perceptron</vt:lpstr>
      <vt:lpstr>Training our Kernelized Perceptron (Fit)</vt:lpstr>
      <vt:lpstr>Training our Kernelized Perceptron (Fit)</vt:lpstr>
      <vt:lpstr>Friday</vt:lpstr>
      <vt:lpstr>Course Logistics</vt:lpstr>
      <vt:lpstr>OH Cancelled Today</vt:lpstr>
      <vt:lpstr>Interlude: Pros and Cons</vt:lpstr>
      <vt:lpstr>K-Nearest Neighbors</vt:lpstr>
      <vt:lpstr>K-Nearest Neighbors</vt:lpstr>
      <vt:lpstr>Naïve Bayes</vt:lpstr>
      <vt:lpstr>Naïve Bayes</vt:lpstr>
      <vt:lpstr>Decision Tree</vt:lpstr>
      <vt:lpstr>Decision Tree</vt:lpstr>
      <vt:lpstr>Ensembles: Random Forest / Adaboost</vt:lpstr>
      <vt:lpstr>Ensembles: Random Forest / Adaboost</vt:lpstr>
      <vt:lpstr>Logistic Regression</vt:lpstr>
      <vt:lpstr>Logistic Regression</vt:lpstr>
      <vt:lpstr>Support Vector Machines w/ Kernel</vt:lpstr>
      <vt:lpstr>Support Vector Machines w/ Kernel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97</cp:revision>
  <dcterms:modified xsi:type="dcterms:W3CDTF">2023-03-06T21:50:56Z</dcterms:modified>
</cp:coreProperties>
</file>